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notesSlides/notesSlide15.xml" ContentType="application/vnd.openxmlformats-officedocument.presentationml.notesSlide+xml"/>
  <Override PartName="/ppt/charts/chart2.xml" ContentType="application/vnd.openxmlformats-officedocument.drawingml.chart+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9144000" cy="6858000" type="screen4x3"/>
  <p:notesSz cx="7315200" cy="96012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8" roundtripDataSignature="AMtx7miDOPaLsTEJtISQxb9E9j++HmtTw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1594" y="6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customschemas.google.com/relationships/presentationmetadata" Target="meta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43" Type="http://schemas.microsoft.com/office/2016/11/relationships/changesInfo" Target="changesInfos/changesInfo1.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leb Asbridge" userId="eaff3b3c5068b576" providerId="LiveId" clId="{8D07781A-BBE6-4087-9A21-D163EC3D5440}"/>
    <pc:docChg chg="modSld">
      <pc:chgData name="Caleb Asbridge" userId="eaff3b3c5068b576" providerId="LiveId" clId="{8D07781A-BBE6-4087-9A21-D163EC3D5440}" dt="2024-06-18T19:57:11.092" v="51" actId="20577"/>
      <pc:docMkLst>
        <pc:docMk/>
      </pc:docMkLst>
      <pc:sldChg chg="modSp mod">
        <pc:chgData name="Caleb Asbridge" userId="eaff3b3c5068b576" providerId="LiveId" clId="{8D07781A-BBE6-4087-9A21-D163EC3D5440}" dt="2024-06-18T19:57:11.092" v="51" actId="20577"/>
        <pc:sldMkLst>
          <pc:docMk/>
          <pc:sldMk cId="0" sldId="256"/>
        </pc:sldMkLst>
        <pc:spChg chg="mod">
          <ac:chgData name="Caleb Asbridge" userId="eaff3b3c5068b576" providerId="LiveId" clId="{8D07781A-BBE6-4087-9A21-D163EC3D5440}" dt="2024-06-18T19:57:11.092" v="51" actId="20577"/>
          <ac:spMkLst>
            <pc:docMk/>
            <pc:sldMk cId="0" sldId="256"/>
            <ac:spMk id="299" creationId="{00000000-0000-0000-0000-000000000000}"/>
          </ac:spMkLst>
        </pc:sp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923129921259841"/>
          <c:y val="6.3132874015748117E-2"/>
          <c:w val="0.65409251968504001"/>
          <c:h val="0.83404921259842701"/>
        </c:manualLayout>
      </c:layout>
      <c:barChart>
        <c:barDir val="col"/>
        <c:grouping val="clustered"/>
        <c:varyColors val="0"/>
        <c:ser>
          <c:idx val="0"/>
          <c:order val="0"/>
          <c:tx>
            <c:strRef>
              <c:f>Sheet1!$B$1</c:f>
              <c:strCache>
                <c:ptCount val="1"/>
                <c:pt idx="0">
                  <c:v>Men</c:v>
                </c:pt>
              </c:strCache>
            </c:strRef>
          </c:tx>
          <c:spPr>
            <a:solidFill>
              <a:srgbClr val="0070C0"/>
            </a:solidFill>
          </c:spPr>
          <c:invertIfNegative val="0"/>
          <c:cat>
            <c:strRef>
              <c:f>Sheet1!$A$2</c:f>
              <c:strCache>
                <c:ptCount val="1"/>
                <c:pt idx="0">
                  <c:v>Childhood Physical Victimization</c:v>
                </c:pt>
              </c:strCache>
            </c:strRef>
          </c:cat>
          <c:val>
            <c:numRef>
              <c:f>Sheet1!$B$2</c:f>
              <c:numCache>
                <c:formatCode>0%</c:formatCode>
                <c:ptCount val="1"/>
                <c:pt idx="0">
                  <c:v>0.56000000000000005</c:v>
                </c:pt>
              </c:numCache>
            </c:numRef>
          </c:val>
          <c:extLst>
            <c:ext xmlns:c16="http://schemas.microsoft.com/office/drawing/2014/chart" uri="{C3380CC4-5D6E-409C-BE32-E72D297353CC}">
              <c16:uniqueId val="{00000000-2621-49FF-9DB7-B5520260B54E}"/>
            </c:ext>
          </c:extLst>
        </c:ser>
        <c:ser>
          <c:idx val="1"/>
          <c:order val="1"/>
          <c:tx>
            <c:strRef>
              <c:f>Sheet1!$C$1</c:f>
              <c:strCache>
                <c:ptCount val="1"/>
                <c:pt idx="0">
                  <c:v>Women</c:v>
                </c:pt>
              </c:strCache>
            </c:strRef>
          </c:tx>
          <c:spPr>
            <a:solidFill>
              <a:srgbClr val="C00000"/>
            </a:solidFill>
          </c:spPr>
          <c:invertIfNegative val="0"/>
          <c:cat>
            <c:strRef>
              <c:f>Sheet1!$A$2</c:f>
              <c:strCache>
                <c:ptCount val="1"/>
                <c:pt idx="0">
                  <c:v>Childhood Physical Victimization</c:v>
                </c:pt>
              </c:strCache>
            </c:strRef>
          </c:cat>
          <c:val>
            <c:numRef>
              <c:f>Sheet1!$C$2</c:f>
              <c:numCache>
                <c:formatCode>0%</c:formatCode>
                <c:ptCount val="1"/>
                <c:pt idx="0">
                  <c:v>0.54</c:v>
                </c:pt>
              </c:numCache>
            </c:numRef>
          </c:val>
          <c:extLst>
            <c:ext xmlns:c16="http://schemas.microsoft.com/office/drawing/2014/chart" uri="{C3380CC4-5D6E-409C-BE32-E72D297353CC}">
              <c16:uniqueId val="{00000001-2621-49FF-9DB7-B5520260B54E}"/>
            </c:ext>
          </c:extLst>
        </c:ser>
        <c:dLbls>
          <c:showLegendKey val="0"/>
          <c:showVal val="0"/>
          <c:showCatName val="0"/>
          <c:showSerName val="0"/>
          <c:showPercent val="0"/>
          <c:showBubbleSize val="0"/>
        </c:dLbls>
        <c:gapWidth val="150"/>
        <c:axId val="316896088"/>
        <c:axId val="316896480"/>
      </c:barChart>
      <c:catAx>
        <c:axId val="316896088"/>
        <c:scaling>
          <c:orientation val="minMax"/>
        </c:scaling>
        <c:delete val="0"/>
        <c:axPos val="b"/>
        <c:numFmt formatCode="General" sourceLinked="0"/>
        <c:majorTickMark val="out"/>
        <c:minorTickMark val="none"/>
        <c:tickLblPos val="nextTo"/>
        <c:txPr>
          <a:bodyPr/>
          <a:lstStyle/>
          <a:p>
            <a:pPr>
              <a:defRPr b="1" i="0" baseline="0"/>
            </a:pPr>
            <a:endParaRPr lang="en-US"/>
          </a:p>
        </c:txPr>
        <c:crossAx val="316896480"/>
        <c:crosses val="autoZero"/>
        <c:auto val="1"/>
        <c:lblAlgn val="ctr"/>
        <c:lblOffset val="100"/>
        <c:noMultiLvlLbl val="0"/>
      </c:catAx>
      <c:valAx>
        <c:axId val="316896480"/>
        <c:scaling>
          <c:orientation val="minMax"/>
          <c:max val="1"/>
          <c:min val="0"/>
        </c:scaling>
        <c:delete val="0"/>
        <c:axPos val="l"/>
        <c:majorGridlines/>
        <c:numFmt formatCode="0%" sourceLinked="1"/>
        <c:majorTickMark val="out"/>
        <c:minorTickMark val="none"/>
        <c:tickLblPos val="nextTo"/>
        <c:crossAx val="316896088"/>
        <c:crosses val="autoZero"/>
        <c:crossBetween val="between"/>
      </c:valAx>
      <c:spPr>
        <a:ln w="12700">
          <a:solidFill>
            <a:schemeClr val="accent1"/>
          </a:solidFill>
        </a:ln>
      </c:spPr>
    </c:plotArea>
    <c:legend>
      <c:legendPos val="r"/>
      <c:layout>
        <c:manualLayout>
          <c:xMode val="edge"/>
          <c:yMode val="edge"/>
          <c:x val="0.80408841863517078"/>
          <c:y val="0.41357431102362224"/>
          <c:w val="0.19591158136482945"/>
          <c:h val="0.17285137795275587"/>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Men</c:v>
                </c:pt>
              </c:strCache>
            </c:strRef>
          </c:tx>
          <c:spPr>
            <a:solidFill>
              <a:srgbClr val="0070C0"/>
            </a:solidFill>
          </c:spPr>
          <c:invertIfNegative val="0"/>
          <c:cat>
            <c:strRef>
              <c:f>Sheet1!$A$2</c:f>
              <c:strCache>
                <c:ptCount val="1"/>
                <c:pt idx="0">
                  <c:v>Childhood Sexual Victimization</c:v>
                </c:pt>
              </c:strCache>
            </c:strRef>
          </c:cat>
          <c:val>
            <c:numRef>
              <c:f>Sheet1!$B$2</c:f>
              <c:numCache>
                <c:formatCode>0%</c:formatCode>
                <c:ptCount val="1"/>
                <c:pt idx="0">
                  <c:v>9.0000000000000024E-2</c:v>
                </c:pt>
              </c:numCache>
            </c:numRef>
          </c:val>
          <c:extLst>
            <c:ext xmlns:c16="http://schemas.microsoft.com/office/drawing/2014/chart" uri="{C3380CC4-5D6E-409C-BE32-E72D297353CC}">
              <c16:uniqueId val="{00000000-3E79-4FCD-BB27-42D88A2DB093}"/>
            </c:ext>
          </c:extLst>
        </c:ser>
        <c:ser>
          <c:idx val="1"/>
          <c:order val="1"/>
          <c:tx>
            <c:strRef>
              <c:f>Sheet1!$C$1</c:f>
              <c:strCache>
                <c:ptCount val="1"/>
                <c:pt idx="0">
                  <c:v>Women</c:v>
                </c:pt>
              </c:strCache>
            </c:strRef>
          </c:tx>
          <c:spPr>
            <a:solidFill>
              <a:srgbClr val="C00000"/>
            </a:solidFill>
          </c:spPr>
          <c:invertIfNegative val="0"/>
          <c:cat>
            <c:strRef>
              <c:f>Sheet1!$A$2</c:f>
              <c:strCache>
                <c:ptCount val="1"/>
                <c:pt idx="0">
                  <c:v>Childhood Sexual Victimization</c:v>
                </c:pt>
              </c:strCache>
            </c:strRef>
          </c:cat>
          <c:val>
            <c:numRef>
              <c:f>Sheet1!$C$2</c:f>
              <c:numCache>
                <c:formatCode>0%</c:formatCode>
                <c:ptCount val="1"/>
                <c:pt idx="0">
                  <c:v>0.47000000000000008</c:v>
                </c:pt>
              </c:numCache>
            </c:numRef>
          </c:val>
          <c:extLst>
            <c:ext xmlns:c16="http://schemas.microsoft.com/office/drawing/2014/chart" uri="{C3380CC4-5D6E-409C-BE32-E72D297353CC}">
              <c16:uniqueId val="{00000001-3E79-4FCD-BB27-42D88A2DB093}"/>
            </c:ext>
          </c:extLst>
        </c:ser>
        <c:dLbls>
          <c:showLegendKey val="0"/>
          <c:showVal val="0"/>
          <c:showCatName val="0"/>
          <c:showSerName val="0"/>
          <c:showPercent val="0"/>
          <c:showBubbleSize val="0"/>
        </c:dLbls>
        <c:gapWidth val="150"/>
        <c:axId val="6668992"/>
        <c:axId val="6669384"/>
      </c:barChart>
      <c:catAx>
        <c:axId val="6668992"/>
        <c:scaling>
          <c:orientation val="minMax"/>
        </c:scaling>
        <c:delete val="0"/>
        <c:axPos val="b"/>
        <c:numFmt formatCode="General" sourceLinked="0"/>
        <c:majorTickMark val="out"/>
        <c:minorTickMark val="none"/>
        <c:tickLblPos val="nextTo"/>
        <c:txPr>
          <a:bodyPr/>
          <a:lstStyle/>
          <a:p>
            <a:pPr>
              <a:defRPr b="1" i="0" baseline="0"/>
            </a:pPr>
            <a:endParaRPr lang="en-US"/>
          </a:p>
        </c:txPr>
        <c:crossAx val="6669384"/>
        <c:crosses val="autoZero"/>
        <c:auto val="1"/>
        <c:lblAlgn val="ctr"/>
        <c:lblOffset val="100"/>
        <c:noMultiLvlLbl val="0"/>
      </c:catAx>
      <c:valAx>
        <c:axId val="6669384"/>
        <c:scaling>
          <c:orientation val="minMax"/>
          <c:max val="1"/>
          <c:min val="0"/>
        </c:scaling>
        <c:delete val="0"/>
        <c:axPos val="l"/>
        <c:majorGridlines/>
        <c:numFmt formatCode="0%" sourceLinked="1"/>
        <c:majorTickMark val="out"/>
        <c:minorTickMark val="none"/>
        <c:tickLblPos val="nextTo"/>
        <c:crossAx val="6668992"/>
        <c:crosses val="autoZero"/>
        <c:crossBetween val="between"/>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169920" cy="480060"/>
          </a:xfrm>
          <a:prstGeom prst="rect">
            <a:avLst/>
          </a:prstGeom>
          <a:noFill/>
          <a:ln>
            <a:noFill/>
          </a:ln>
        </p:spPr>
        <p:txBody>
          <a:bodyPr spcFirstLastPara="1" wrap="square" lIns="96650" tIns="48325" rIns="96650" bIns="48325"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4143587" y="0"/>
            <a:ext cx="3169920" cy="480060"/>
          </a:xfrm>
          <a:prstGeom prst="rect">
            <a:avLst/>
          </a:prstGeom>
          <a:noFill/>
          <a:ln>
            <a:noFill/>
          </a:ln>
        </p:spPr>
        <p:txBody>
          <a:bodyPr spcFirstLastPara="1" wrap="square" lIns="96650" tIns="48325" rIns="96650" bIns="48325"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31520" y="4560570"/>
            <a:ext cx="5852160" cy="4320540"/>
          </a:xfrm>
          <a:prstGeom prst="rect">
            <a:avLst/>
          </a:prstGeom>
          <a:noFill/>
          <a:ln>
            <a:noFill/>
          </a:ln>
        </p:spPr>
        <p:txBody>
          <a:bodyPr spcFirstLastPara="1" wrap="square" lIns="96650" tIns="48325" rIns="96650" bIns="48325"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119474"/>
            <a:ext cx="3169920" cy="480060"/>
          </a:xfrm>
          <a:prstGeom prst="rect">
            <a:avLst/>
          </a:prstGeom>
          <a:noFill/>
          <a:ln>
            <a:noFill/>
          </a:ln>
        </p:spPr>
        <p:txBody>
          <a:bodyPr spcFirstLastPara="1" wrap="square" lIns="96650" tIns="48325" rIns="96650" bIns="48325"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4143587" y="9119474"/>
            <a:ext cx="3169920" cy="480060"/>
          </a:xfrm>
          <a:prstGeom prst="rect">
            <a:avLst/>
          </a:prstGeom>
          <a:noFill/>
          <a:ln>
            <a:noFill/>
          </a:ln>
        </p:spPr>
        <p:txBody>
          <a:bodyPr spcFirstLastPara="1" wrap="square" lIns="96650" tIns="48325" rIns="96650" bIns="4832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www.ojp.usdoj.gov/ovc/assist/nvaa2002/chapter10.html"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youtube.com/watch?v=4-tcKYx24aA"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1:notes"/>
          <p:cNvSpPr txBox="1">
            <a:spLocks noGrp="1"/>
          </p:cNvSpPr>
          <p:nvPr>
            <p:ph type="body" idx="1"/>
          </p:nvPr>
        </p:nvSpPr>
        <p:spPr>
          <a:xfrm>
            <a:off x="731520" y="4560570"/>
            <a:ext cx="5852160" cy="432054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296" name="Google Shape;296;p1:notes"/>
          <p:cNvSpPr>
            <a:spLocks noGrp="1" noRot="1" noChangeAspect="1"/>
          </p:cNvSpPr>
          <p:nvPr>
            <p:ph type="sldImg" idx="2"/>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10:notes"/>
          <p:cNvSpPr txBox="1">
            <a:spLocks noGrp="1"/>
          </p:cNvSpPr>
          <p:nvPr>
            <p:ph type="body" idx="1"/>
          </p:nvPr>
        </p:nvSpPr>
        <p:spPr>
          <a:xfrm>
            <a:off x="731520" y="4560570"/>
            <a:ext cx="5852160" cy="432054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369" name="Google Shape;369;p10:notes"/>
          <p:cNvSpPr>
            <a:spLocks noGrp="1" noRot="1" noChangeAspect="1"/>
          </p:cNvSpPr>
          <p:nvPr>
            <p:ph type="sldImg" idx="2"/>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p11:notes"/>
          <p:cNvSpPr txBox="1">
            <a:spLocks noGrp="1"/>
          </p:cNvSpPr>
          <p:nvPr>
            <p:ph type="body" idx="1"/>
          </p:nvPr>
        </p:nvSpPr>
        <p:spPr>
          <a:xfrm>
            <a:off x="731520" y="4560570"/>
            <a:ext cx="5852160" cy="432054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375" name="Google Shape;375;p11:notes"/>
          <p:cNvSpPr>
            <a:spLocks noGrp="1" noRot="1" noChangeAspect="1"/>
          </p:cNvSpPr>
          <p:nvPr>
            <p:ph type="sldImg" idx="2"/>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p12:notes"/>
          <p:cNvSpPr txBox="1">
            <a:spLocks noGrp="1"/>
          </p:cNvSpPr>
          <p:nvPr>
            <p:ph type="body" idx="1"/>
          </p:nvPr>
        </p:nvSpPr>
        <p:spPr>
          <a:xfrm>
            <a:off x="731520" y="4560570"/>
            <a:ext cx="5852160" cy="432054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381" name="Google Shape;381;p12:notes"/>
          <p:cNvSpPr>
            <a:spLocks noGrp="1" noRot="1" noChangeAspect="1"/>
          </p:cNvSpPr>
          <p:nvPr>
            <p:ph type="sldImg" idx="2"/>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p13:notes"/>
          <p:cNvSpPr>
            <a:spLocks noGrp="1" noRot="1" noChangeAspect="1"/>
          </p:cNvSpPr>
          <p:nvPr>
            <p:ph type="sldImg" idx="2"/>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8" name="Google Shape;388;p13:notes"/>
          <p:cNvSpPr txBox="1">
            <a:spLocks noGrp="1"/>
          </p:cNvSpPr>
          <p:nvPr>
            <p:ph type="body" idx="1"/>
          </p:nvPr>
        </p:nvSpPr>
        <p:spPr>
          <a:xfrm>
            <a:off x="731520" y="4560570"/>
            <a:ext cx="5852160" cy="4320540"/>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r>
              <a:rPr lang="en-US"/>
              <a:t>https://www.youtube.com/watch?v=xYBUY1kZpf8</a:t>
            </a:r>
            <a:endParaRPr/>
          </a:p>
        </p:txBody>
      </p:sp>
      <p:sp>
        <p:nvSpPr>
          <p:cNvPr id="389" name="Google Shape;389;p13:notes"/>
          <p:cNvSpPr txBox="1">
            <a:spLocks noGrp="1"/>
          </p:cNvSpPr>
          <p:nvPr>
            <p:ph type="sldNum" idx="12"/>
          </p:nvPr>
        </p:nvSpPr>
        <p:spPr>
          <a:xfrm>
            <a:off x="4143587" y="9119474"/>
            <a:ext cx="3169920" cy="480060"/>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p14:notes"/>
          <p:cNvSpPr>
            <a:spLocks noGrp="1" noRot="1" noChangeAspect="1"/>
          </p:cNvSpPr>
          <p:nvPr>
            <p:ph type="sldImg" idx="2"/>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5" name="Google Shape;395;p14:notes"/>
          <p:cNvSpPr txBox="1">
            <a:spLocks noGrp="1"/>
          </p:cNvSpPr>
          <p:nvPr>
            <p:ph type="body" idx="1"/>
          </p:nvPr>
        </p:nvSpPr>
        <p:spPr>
          <a:xfrm>
            <a:off x="731520" y="4560570"/>
            <a:ext cx="5852160" cy="4320540"/>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r>
              <a:rPr lang="en-US"/>
              <a:t>Many of the inmates with whom you work have experienced traumatic events throughout their lives, </a:t>
            </a:r>
            <a:r>
              <a:rPr lang="en-US" u="sng"/>
              <a:t>regardless</a:t>
            </a:r>
            <a:r>
              <a:rPr lang="en-US"/>
              <a:t> of whether they have reported an incident of sexual abuse occurring during their incarceration.</a:t>
            </a:r>
            <a:endParaRPr/>
          </a:p>
          <a:p>
            <a:pPr marL="0" lvl="0" indent="0" algn="l" rtl="0">
              <a:spcBef>
                <a:spcPts val="0"/>
              </a:spcBef>
              <a:spcAft>
                <a:spcPts val="0"/>
              </a:spcAft>
              <a:buNone/>
            </a:pPr>
            <a:endParaRPr/>
          </a:p>
          <a:p>
            <a:pPr marL="0" lvl="0" indent="0" algn="l" rtl="0">
              <a:spcBef>
                <a:spcPts val="0"/>
              </a:spcBef>
              <a:spcAft>
                <a:spcPts val="0"/>
              </a:spcAft>
              <a:buNone/>
            </a:pPr>
            <a:r>
              <a:rPr lang="en-US"/>
              <a:t>Be aware as you we go through this module that you may witness the symptoms discussed in inmates involved in other types of investigations, and you may be able to use lessons learned in this training in work that is not directly related to sexual abuse. </a:t>
            </a:r>
            <a:endParaRPr/>
          </a:p>
          <a:p>
            <a:pPr marL="0" lvl="0" indent="0" algn="l" rtl="0">
              <a:spcBef>
                <a:spcPts val="0"/>
              </a:spcBef>
              <a:spcAft>
                <a:spcPts val="0"/>
              </a:spcAft>
              <a:buNone/>
            </a:pPr>
            <a:endParaRPr/>
          </a:p>
        </p:txBody>
      </p:sp>
      <p:sp>
        <p:nvSpPr>
          <p:cNvPr id="396" name="Google Shape;396;p14:notes"/>
          <p:cNvSpPr txBox="1">
            <a:spLocks noGrp="1"/>
          </p:cNvSpPr>
          <p:nvPr>
            <p:ph type="sldNum" idx="12"/>
          </p:nvPr>
        </p:nvSpPr>
        <p:spPr>
          <a:xfrm>
            <a:off x="4143587" y="9119474"/>
            <a:ext cx="3169920" cy="480060"/>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p15:notes"/>
          <p:cNvSpPr txBox="1">
            <a:spLocks noGrp="1"/>
          </p:cNvSpPr>
          <p:nvPr>
            <p:ph type="body" idx="1"/>
          </p:nvPr>
        </p:nvSpPr>
        <p:spPr>
          <a:xfrm>
            <a:off x="731520" y="4560570"/>
            <a:ext cx="5852160" cy="432054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403" name="Google Shape;403;p15:notes"/>
          <p:cNvSpPr>
            <a:spLocks noGrp="1" noRot="1" noChangeAspect="1"/>
          </p:cNvSpPr>
          <p:nvPr>
            <p:ph type="sldImg" idx="2"/>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p16:notes"/>
          <p:cNvSpPr>
            <a:spLocks noGrp="1" noRot="1" noChangeAspect="1"/>
          </p:cNvSpPr>
          <p:nvPr>
            <p:ph type="sldImg" idx="2"/>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0" name="Google Shape;410;p16:notes"/>
          <p:cNvSpPr txBox="1">
            <a:spLocks noGrp="1"/>
          </p:cNvSpPr>
          <p:nvPr>
            <p:ph type="body" idx="1"/>
          </p:nvPr>
        </p:nvSpPr>
        <p:spPr>
          <a:xfrm>
            <a:off x="731520" y="4560570"/>
            <a:ext cx="5852160" cy="4320540"/>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r>
              <a:rPr lang="en-US" i="1"/>
              <a:t>SOURCE: A Guide to An Effective Medical Response to Prisoner Sexual Violence</a:t>
            </a:r>
            <a:endParaRPr/>
          </a:p>
          <a:p>
            <a:pPr marL="0" lvl="0" indent="0" algn="l" rtl="0">
              <a:spcBef>
                <a:spcPts val="0"/>
              </a:spcBef>
              <a:spcAft>
                <a:spcPts val="0"/>
              </a:spcAft>
              <a:buNone/>
            </a:pPr>
            <a:r>
              <a:rPr lang="en-US"/>
              <a:t>{Monograph for Colorado Department of Public Safety – Dumond &amp; Dumond, 2007</a:t>
            </a:r>
            <a:r>
              <a:rPr lang="en-US" sz="1500"/>
              <a:t>}</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US"/>
              <a:t>In the aftermath of sexual assault, a victim may experience : </a:t>
            </a:r>
            <a:endParaRPr/>
          </a:p>
          <a:p>
            <a:pPr marL="241632" lvl="0" indent="0" algn="l" rtl="0">
              <a:spcBef>
                <a:spcPts val="0"/>
              </a:spcBef>
              <a:spcAft>
                <a:spcPts val="0"/>
              </a:spcAft>
              <a:buNone/>
            </a:pPr>
            <a:r>
              <a:rPr lang="en-US"/>
              <a:t>(1) </a:t>
            </a:r>
            <a:r>
              <a:rPr lang="en-US" i="1"/>
              <a:t>physical trauma </a:t>
            </a:r>
            <a:r>
              <a:rPr lang="en-US"/>
              <a:t>directly related to the victimization experience, </a:t>
            </a:r>
            <a:endParaRPr/>
          </a:p>
          <a:p>
            <a:pPr marL="241632" lvl="0" indent="0" algn="l" rtl="0">
              <a:spcBef>
                <a:spcPts val="0"/>
              </a:spcBef>
              <a:spcAft>
                <a:spcPts val="0"/>
              </a:spcAft>
              <a:buNone/>
            </a:pPr>
            <a:r>
              <a:rPr lang="en-US"/>
              <a:t>(2</a:t>
            </a:r>
            <a:r>
              <a:rPr lang="en-US" i="1"/>
              <a:t>) medical issues</a:t>
            </a:r>
            <a:r>
              <a:rPr lang="en-US"/>
              <a:t>, including HIV/AIDS, sexually transmitted infections and other communicable diseases, </a:t>
            </a:r>
            <a:endParaRPr/>
          </a:p>
          <a:p>
            <a:pPr marL="241632" lvl="0" indent="0" algn="l" rtl="0">
              <a:spcBef>
                <a:spcPts val="0"/>
              </a:spcBef>
              <a:spcAft>
                <a:spcPts val="0"/>
              </a:spcAft>
              <a:buNone/>
            </a:pPr>
            <a:r>
              <a:rPr lang="en-US"/>
              <a:t>(3)  pregnancy (for women) and</a:t>
            </a:r>
            <a:endParaRPr/>
          </a:p>
          <a:p>
            <a:pPr marL="241632" lvl="0" indent="0" algn="l" rtl="0">
              <a:spcBef>
                <a:spcPts val="0"/>
              </a:spcBef>
              <a:spcAft>
                <a:spcPts val="0"/>
              </a:spcAft>
              <a:buNone/>
            </a:pPr>
            <a:r>
              <a:rPr lang="en-US"/>
              <a:t>(4)  </a:t>
            </a:r>
            <a:r>
              <a:rPr lang="en-US" i="1">
                <a:solidFill>
                  <a:srgbClr val="FF0000"/>
                </a:solidFill>
              </a:rPr>
              <a:t>psychological trauma</a:t>
            </a:r>
            <a:r>
              <a:rPr lang="en-US"/>
              <a:t>, including anxiety, depression, posttraumatic stress disorder/rape trauma syndrome, dissociative disorders and exacerbation of pre-existing psychiatric problems. </a:t>
            </a:r>
            <a:endParaRPr/>
          </a:p>
          <a:p>
            <a:pPr marL="0" lvl="0" indent="0" algn="l" rtl="0">
              <a:spcBef>
                <a:spcPts val="0"/>
              </a:spcBef>
              <a:spcAft>
                <a:spcPts val="0"/>
              </a:spcAft>
              <a:buNone/>
            </a:pPr>
            <a:endParaRPr/>
          </a:p>
        </p:txBody>
      </p:sp>
      <p:sp>
        <p:nvSpPr>
          <p:cNvPr id="411" name="Google Shape;411;p16:notes"/>
          <p:cNvSpPr txBox="1">
            <a:spLocks noGrp="1"/>
          </p:cNvSpPr>
          <p:nvPr>
            <p:ph type="sldNum" idx="12"/>
          </p:nvPr>
        </p:nvSpPr>
        <p:spPr>
          <a:xfrm>
            <a:off x="4143587" y="9119474"/>
            <a:ext cx="3169920" cy="480060"/>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p17:notes"/>
          <p:cNvSpPr>
            <a:spLocks noGrp="1" noRot="1" noChangeAspect="1"/>
          </p:cNvSpPr>
          <p:nvPr>
            <p:ph type="sldImg" idx="2"/>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8" name="Google Shape;418;p17:notes"/>
          <p:cNvSpPr txBox="1">
            <a:spLocks noGrp="1"/>
          </p:cNvSpPr>
          <p:nvPr>
            <p:ph type="body" idx="1"/>
          </p:nvPr>
        </p:nvSpPr>
        <p:spPr>
          <a:xfrm>
            <a:off x="731520" y="4560570"/>
            <a:ext cx="5852160" cy="4320540"/>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r>
              <a:rPr lang="en-US"/>
              <a:t>SOURCES: Allison, J.A. &amp; Wrightsman, L.S. (1993). Rape: The misunderstood crime.  Newbury Park, CA: Sage Publications and Dumond, Robert W. &amp; Dumond, Doris A. (2002a). The treatment of sexual assault victims. In C. Hensley (Ed.), Prison sex: Practice and policy. Boulder, CO: Lynne Rienner Publishers, Chapter 5, pp. 67-88</a:t>
            </a:r>
            <a:endParaRPr/>
          </a:p>
          <a:p>
            <a:pPr marL="0" lvl="0" indent="0" algn="l" rtl="0">
              <a:spcBef>
                <a:spcPts val="0"/>
              </a:spcBef>
              <a:spcAft>
                <a:spcPts val="0"/>
              </a:spcAft>
              <a:buNone/>
            </a:pPr>
            <a:endParaRPr b="1" i="1">
              <a:solidFill>
                <a:srgbClr val="000000"/>
              </a:solidFill>
            </a:endParaRPr>
          </a:p>
          <a:p>
            <a:pPr marL="0" lvl="0" indent="0" algn="l" rtl="0">
              <a:spcBef>
                <a:spcPts val="0"/>
              </a:spcBef>
              <a:spcAft>
                <a:spcPts val="0"/>
              </a:spcAft>
              <a:buNone/>
            </a:pPr>
            <a:r>
              <a:rPr lang="en-US" b="1" i="1">
                <a:solidFill>
                  <a:srgbClr val="000000"/>
                </a:solidFill>
              </a:rPr>
              <a:t>Immediately</a:t>
            </a:r>
            <a:r>
              <a:rPr lang="en-US" b="1">
                <a:solidFill>
                  <a:srgbClr val="000000"/>
                </a:solidFill>
              </a:rPr>
              <a:t>, victims experience:</a:t>
            </a:r>
            <a:endParaRPr/>
          </a:p>
          <a:p>
            <a:pPr marL="302040" lvl="0" indent="-302040" algn="l" rtl="0">
              <a:spcBef>
                <a:spcPts val="0"/>
              </a:spcBef>
              <a:spcAft>
                <a:spcPts val="0"/>
              </a:spcAft>
              <a:buClr>
                <a:srgbClr val="262626"/>
              </a:buClr>
              <a:buSzPts val="1200"/>
              <a:buFont typeface="Arial"/>
              <a:buChar char="•"/>
            </a:pPr>
            <a:r>
              <a:rPr lang="en-US">
                <a:solidFill>
                  <a:srgbClr val="262626"/>
                </a:solidFill>
              </a:rPr>
              <a:t>a lack of control</a:t>
            </a:r>
            <a:endParaRPr/>
          </a:p>
          <a:p>
            <a:pPr marL="302040" lvl="0" indent="-302040" algn="l" rtl="0">
              <a:spcBef>
                <a:spcPts val="0"/>
              </a:spcBef>
              <a:spcAft>
                <a:spcPts val="0"/>
              </a:spcAft>
              <a:buClr>
                <a:srgbClr val="262626"/>
              </a:buClr>
              <a:buSzPts val="1200"/>
              <a:buFont typeface="Arial"/>
              <a:buChar char="•"/>
            </a:pPr>
            <a:r>
              <a:rPr lang="en-US">
                <a:solidFill>
                  <a:srgbClr val="262626"/>
                </a:solidFill>
              </a:rPr>
              <a:t>physical pain &amp; suffering</a:t>
            </a:r>
            <a:endParaRPr/>
          </a:p>
          <a:p>
            <a:pPr marL="302040" lvl="0" indent="-302040" algn="l" rtl="0">
              <a:spcBef>
                <a:spcPts val="0"/>
              </a:spcBef>
              <a:spcAft>
                <a:spcPts val="0"/>
              </a:spcAft>
              <a:buClr>
                <a:srgbClr val="262626"/>
              </a:buClr>
              <a:buSzPts val="1200"/>
              <a:buFont typeface="Arial"/>
              <a:buChar char="•"/>
            </a:pPr>
            <a:r>
              <a:rPr lang="en-US">
                <a:solidFill>
                  <a:srgbClr val="262626"/>
                </a:solidFill>
              </a:rPr>
              <a:t>threat of further harm or death</a:t>
            </a:r>
            <a:endParaRPr/>
          </a:p>
          <a:p>
            <a:pPr marL="302040" lvl="0" indent="-302040" algn="l" rtl="0">
              <a:spcBef>
                <a:spcPts val="0"/>
              </a:spcBef>
              <a:spcAft>
                <a:spcPts val="0"/>
              </a:spcAft>
              <a:buClr>
                <a:srgbClr val="262626"/>
              </a:buClr>
              <a:buSzPts val="1200"/>
              <a:buFont typeface="Arial"/>
              <a:buChar char="•"/>
            </a:pPr>
            <a:r>
              <a:rPr lang="en-US">
                <a:solidFill>
                  <a:srgbClr val="262626"/>
                </a:solidFill>
              </a:rPr>
              <a:t>Victims often articulate shock, disbelief, panic &amp; fright, fear</a:t>
            </a:r>
            <a:endParaRPr/>
          </a:p>
          <a:p>
            <a:pPr marL="302040" lvl="0" indent="-302040" algn="l" rtl="0">
              <a:spcBef>
                <a:spcPts val="0"/>
              </a:spcBef>
              <a:spcAft>
                <a:spcPts val="0"/>
              </a:spcAft>
              <a:buClr>
                <a:srgbClr val="262626"/>
              </a:buClr>
              <a:buSzPts val="1200"/>
              <a:buFont typeface="Arial"/>
              <a:buChar char="•"/>
            </a:pPr>
            <a:r>
              <a:rPr lang="en-US">
                <a:solidFill>
                  <a:srgbClr val="262626"/>
                </a:solidFill>
              </a:rPr>
              <a:t>Victims may employ host of coping strategies w. varying success</a:t>
            </a:r>
            <a:endParaRPr/>
          </a:p>
          <a:p>
            <a:pPr marL="0" lvl="0" indent="0" algn="l" rtl="0">
              <a:spcBef>
                <a:spcPts val="0"/>
              </a:spcBef>
              <a:spcAft>
                <a:spcPts val="0"/>
              </a:spcAft>
              <a:buNone/>
            </a:pPr>
            <a:endParaRPr/>
          </a:p>
          <a:p>
            <a:pPr marL="0" lvl="0" indent="0" algn="l" rtl="0">
              <a:spcBef>
                <a:spcPts val="0"/>
              </a:spcBef>
              <a:spcAft>
                <a:spcPts val="0"/>
              </a:spcAft>
              <a:buNone/>
            </a:pPr>
            <a:r>
              <a:rPr lang="en-US"/>
              <a:t>SOURCE:  D.G. Kilpatrick et al., Sexual Assault, in </a:t>
            </a:r>
            <a:r>
              <a:rPr lang="en-US" i="1"/>
              <a:t>National Victim Assistance Academy Textbook,  </a:t>
            </a:r>
            <a:r>
              <a:rPr lang="en-US"/>
              <a:t>Chapter 10 (A. Seymour et al.</a:t>
            </a:r>
            <a:endParaRPr/>
          </a:p>
          <a:p>
            <a:pPr marL="0" lvl="0" indent="0" algn="l" rtl="0">
              <a:spcBef>
                <a:spcPts val="0"/>
              </a:spcBef>
              <a:spcAft>
                <a:spcPts val="0"/>
              </a:spcAft>
              <a:buNone/>
            </a:pPr>
            <a:r>
              <a:rPr lang="en-US"/>
              <a:t>eds., 2002), available at </a:t>
            </a:r>
            <a:r>
              <a:rPr lang="en-US" u="sng">
                <a:solidFill>
                  <a:schemeClr val="hlink"/>
                </a:solidFill>
                <a:hlinkClick r:id="rId3"/>
              </a:rPr>
              <a:t>http://www.ojp.usdoj.gov/ovc/assist/nvaa2002/chapter10.html</a:t>
            </a:r>
            <a:endParaRPr/>
          </a:p>
          <a:p>
            <a:pPr marL="0" lvl="0" indent="0" algn="l" rtl="0">
              <a:spcBef>
                <a:spcPts val="0"/>
              </a:spcBef>
              <a:spcAft>
                <a:spcPts val="0"/>
              </a:spcAft>
              <a:buNone/>
            </a:pPr>
            <a:endParaRPr/>
          </a:p>
          <a:p>
            <a:pPr marL="0" lvl="0" indent="0" algn="l" rtl="0">
              <a:spcBef>
                <a:spcPts val="0"/>
              </a:spcBef>
              <a:spcAft>
                <a:spcPts val="0"/>
              </a:spcAft>
              <a:buNone/>
            </a:pPr>
            <a:r>
              <a:rPr lang="en-US"/>
              <a:t>In the community, rape victims were found to be: </a:t>
            </a:r>
            <a:endParaRPr/>
          </a:p>
          <a:p>
            <a:pPr marL="0" lvl="0" indent="0" algn="l" rtl="0">
              <a:spcBef>
                <a:spcPts val="0"/>
              </a:spcBef>
              <a:spcAft>
                <a:spcPts val="0"/>
              </a:spcAft>
              <a:buNone/>
            </a:pPr>
            <a:r>
              <a:rPr lang="en-US">
                <a:solidFill>
                  <a:srgbClr val="FF0000"/>
                </a:solidFill>
              </a:rPr>
              <a:t>4x</a:t>
            </a:r>
            <a:r>
              <a:rPr lang="en-US"/>
              <a:t> more likely than non-crime victims to have contemplated suicide </a:t>
            </a:r>
            <a:endParaRPr/>
          </a:p>
          <a:p>
            <a:pPr marL="0" lvl="0" indent="0" algn="l" rtl="0">
              <a:spcBef>
                <a:spcPts val="0"/>
              </a:spcBef>
              <a:spcAft>
                <a:spcPts val="0"/>
              </a:spcAft>
              <a:buNone/>
            </a:pPr>
            <a:r>
              <a:rPr lang="en-US">
                <a:solidFill>
                  <a:srgbClr val="FF0000"/>
                </a:solidFill>
              </a:rPr>
              <a:t>13x</a:t>
            </a:r>
            <a:r>
              <a:rPr lang="en-US"/>
              <a:t> more likely than [other] crime victims to have actually made a suicide attempt [13% vs. 1%]</a:t>
            </a:r>
            <a:endParaRPr/>
          </a:p>
          <a:p>
            <a:pPr marL="0" lvl="0" indent="0" algn="l" rtl="0">
              <a:spcBef>
                <a:spcPts val="0"/>
              </a:spcBef>
              <a:spcAft>
                <a:spcPts val="0"/>
              </a:spcAft>
              <a:buNone/>
            </a:pPr>
            <a:endParaRPr/>
          </a:p>
        </p:txBody>
      </p:sp>
      <p:sp>
        <p:nvSpPr>
          <p:cNvPr id="419" name="Google Shape;419;p17:notes"/>
          <p:cNvSpPr txBox="1">
            <a:spLocks noGrp="1"/>
          </p:cNvSpPr>
          <p:nvPr>
            <p:ph type="sldNum" idx="12"/>
          </p:nvPr>
        </p:nvSpPr>
        <p:spPr>
          <a:xfrm>
            <a:off x="4143587" y="9119474"/>
            <a:ext cx="3169920" cy="480060"/>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p18:notes"/>
          <p:cNvSpPr>
            <a:spLocks noGrp="1" noRot="1" noChangeAspect="1"/>
          </p:cNvSpPr>
          <p:nvPr>
            <p:ph type="sldImg" idx="2"/>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7" name="Google Shape;427;p18:notes"/>
          <p:cNvSpPr txBox="1">
            <a:spLocks noGrp="1"/>
          </p:cNvSpPr>
          <p:nvPr>
            <p:ph type="body" idx="1"/>
          </p:nvPr>
        </p:nvSpPr>
        <p:spPr>
          <a:xfrm>
            <a:off x="731520" y="4560570"/>
            <a:ext cx="5852160" cy="4320540"/>
          </a:xfrm>
          <a:prstGeom prst="rect">
            <a:avLst/>
          </a:prstGeom>
          <a:noFill/>
          <a:ln>
            <a:noFill/>
          </a:ln>
        </p:spPr>
        <p:txBody>
          <a:bodyPr spcFirstLastPara="1" wrap="square" lIns="96650" tIns="48325" rIns="96650" bIns="48325" anchor="t" anchorCtr="0">
            <a:noAutofit/>
          </a:bodyPr>
          <a:lstStyle/>
          <a:p>
            <a:pPr marL="0" lvl="0" indent="0" algn="l" rtl="0">
              <a:lnSpc>
                <a:spcPct val="150000"/>
              </a:lnSpc>
              <a:spcBef>
                <a:spcPts val="0"/>
              </a:spcBef>
              <a:spcAft>
                <a:spcPts val="0"/>
              </a:spcAft>
              <a:buNone/>
            </a:pPr>
            <a:r>
              <a:rPr lang="en-US" sz="1500"/>
              <a:t>SOURCES: Allison, J.A. &amp; Wrightsman, L.S. (1993). Rape: The misunderstood crime.  Newbury Park, CA: Sage Publications and Dumond, Robert W. &amp; Dumond, Doris A. (2002a). The treatment of sexual assault victims. In C. Hensley (Ed.), Prison sex: Practice and policy. Boulder, CO: Lynne Rienner Publishers, Chapter 5, pp. 67-88</a:t>
            </a:r>
            <a:endParaRPr/>
          </a:p>
          <a:p>
            <a:pPr marL="0" lvl="0" indent="0" algn="l" rtl="0">
              <a:lnSpc>
                <a:spcPct val="150000"/>
              </a:lnSpc>
              <a:spcBef>
                <a:spcPts val="0"/>
              </a:spcBef>
              <a:spcAft>
                <a:spcPts val="0"/>
              </a:spcAft>
              <a:buNone/>
            </a:pPr>
            <a:endParaRPr sz="1500" b="1"/>
          </a:p>
          <a:p>
            <a:pPr marL="0" lvl="0" indent="0" algn="l" rtl="0">
              <a:lnSpc>
                <a:spcPct val="150000"/>
              </a:lnSpc>
              <a:spcBef>
                <a:spcPts val="0"/>
              </a:spcBef>
              <a:spcAft>
                <a:spcPts val="0"/>
              </a:spcAft>
              <a:buNone/>
            </a:pPr>
            <a:r>
              <a:rPr lang="en-US" sz="1500" b="1"/>
              <a:t>Short-Term (and </a:t>
            </a:r>
            <a:r>
              <a:rPr lang="en-US" sz="1500" b="1" i="1"/>
              <a:t>long term</a:t>
            </a:r>
            <a:r>
              <a:rPr lang="en-US" sz="1500" b="1"/>
              <a:t>), victims may experience:</a:t>
            </a:r>
            <a:endParaRPr sz="1500">
              <a:solidFill>
                <a:srgbClr val="262626"/>
              </a:solidFill>
            </a:endParaRPr>
          </a:p>
          <a:p>
            <a:pPr marL="0" lvl="0" indent="0" algn="l" rtl="0">
              <a:lnSpc>
                <a:spcPct val="150000"/>
              </a:lnSpc>
              <a:spcBef>
                <a:spcPts val="0"/>
              </a:spcBef>
              <a:spcAft>
                <a:spcPts val="0"/>
              </a:spcAft>
              <a:buNone/>
            </a:pPr>
            <a:r>
              <a:rPr lang="en-US" sz="1500">
                <a:solidFill>
                  <a:srgbClr val="262626"/>
                </a:solidFill>
              </a:rPr>
              <a:t>suicidal feelings</a:t>
            </a:r>
            <a:endParaRPr/>
          </a:p>
          <a:p>
            <a:pPr marL="0" lvl="0" indent="0" algn="l" rtl="0">
              <a:lnSpc>
                <a:spcPct val="150000"/>
              </a:lnSpc>
              <a:spcBef>
                <a:spcPts val="0"/>
              </a:spcBef>
              <a:spcAft>
                <a:spcPts val="0"/>
              </a:spcAft>
              <a:buNone/>
            </a:pPr>
            <a:r>
              <a:rPr lang="en-US" sz="1500">
                <a:solidFill>
                  <a:srgbClr val="262626"/>
                </a:solidFill>
              </a:rPr>
              <a:t>posttraumatic stress disorder (PTSD) &amp; rape trauma syndrome</a:t>
            </a:r>
            <a:endParaRPr/>
          </a:p>
          <a:p>
            <a:pPr marL="0" lvl="0" indent="0" algn="l" rtl="0">
              <a:lnSpc>
                <a:spcPct val="150000"/>
              </a:lnSpc>
              <a:spcBef>
                <a:spcPts val="0"/>
              </a:spcBef>
              <a:spcAft>
                <a:spcPts val="0"/>
              </a:spcAft>
              <a:buNone/>
            </a:pPr>
            <a:r>
              <a:rPr lang="en-US" sz="1500">
                <a:solidFill>
                  <a:srgbClr val="262626"/>
                </a:solidFill>
              </a:rPr>
              <a:t>anxiety</a:t>
            </a:r>
            <a:endParaRPr/>
          </a:p>
          <a:p>
            <a:pPr marL="0" lvl="0" indent="0" algn="l" rtl="0">
              <a:lnSpc>
                <a:spcPct val="150000"/>
              </a:lnSpc>
              <a:spcBef>
                <a:spcPts val="0"/>
              </a:spcBef>
              <a:spcAft>
                <a:spcPts val="0"/>
              </a:spcAft>
              <a:buNone/>
            </a:pPr>
            <a:r>
              <a:rPr lang="en-US" sz="1500">
                <a:solidFill>
                  <a:srgbClr val="262626"/>
                </a:solidFill>
              </a:rPr>
              <a:t>depression</a:t>
            </a:r>
            <a:endParaRPr/>
          </a:p>
          <a:p>
            <a:pPr marL="0" lvl="0" indent="0" algn="l" rtl="0">
              <a:lnSpc>
                <a:spcPct val="150000"/>
              </a:lnSpc>
              <a:spcBef>
                <a:spcPts val="0"/>
              </a:spcBef>
              <a:spcAft>
                <a:spcPts val="0"/>
              </a:spcAft>
              <a:buNone/>
            </a:pPr>
            <a:r>
              <a:rPr lang="en-US" sz="1500">
                <a:solidFill>
                  <a:srgbClr val="262626"/>
                </a:solidFill>
              </a:rPr>
              <a:t>exacerbation of pre-existing psychiatric disorders</a:t>
            </a:r>
            <a:endParaRPr/>
          </a:p>
          <a:p>
            <a:pPr marL="0" lvl="0" indent="0" algn="l" rtl="0">
              <a:spcBef>
                <a:spcPts val="0"/>
              </a:spcBef>
              <a:spcAft>
                <a:spcPts val="0"/>
              </a:spcAft>
              <a:buNone/>
            </a:pPr>
            <a:endParaRPr sz="1500"/>
          </a:p>
          <a:p>
            <a:pPr marL="0" lvl="0" indent="0" algn="l" rtl="0">
              <a:spcBef>
                <a:spcPts val="0"/>
              </a:spcBef>
              <a:spcAft>
                <a:spcPts val="0"/>
              </a:spcAft>
              <a:buNone/>
            </a:pPr>
            <a:r>
              <a:rPr lang="en-US" sz="1500"/>
              <a:t>What you may see from the victim -- within first weeks of abuse: </a:t>
            </a:r>
            <a:endParaRPr/>
          </a:p>
          <a:p>
            <a:pPr marL="966529" lvl="0" indent="-489976" algn="l" rtl="0">
              <a:spcBef>
                <a:spcPts val="0"/>
              </a:spcBef>
              <a:spcAft>
                <a:spcPts val="0"/>
              </a:spcAft>
              <a:buClr>
                <a:schemeClr val="dk1"/>
              </a:buClr>
              <a:buSzPts val="1200"/>
              <a:buFont typeface="Arial"/>
              <a:buChar char="•"/>
            </a:pPr>
            <a:r>
              <a:rPr lang="en-US"/>
              <a:t>re-triggering of trauma both prior and current, </a:t>
            </a:r>
            <a:endParaRPr/>
          </a:p>
          <a:p>
            <a:pPr marL="966529" lvl="0" indent="-489976" algn="l" rtl="0">
              <a:spcBef>
                <a:spcPts val="0"/>
              </a:spcBef>
              <a:spcAft>
                <a:spcPts val="0"/>
              </a:spcAft>
              <a:buClr>
                <a:schemeClr val="dk1"/>
              </a:buClr>
              <a:buSzPts val="1200"/>
              <a:buFont typeface="Arial"/>
              <a:buChar char="•"/>
            </a:pPr>
            <a:r>
              <a:rPr lang="en-US"/>
              <a:t>shock, numbness, </a:t>
            </a:r>
            <a:endParaRPr/>
          </a:p>
          <a:p>
            <a:pPr marL="966529" lvl="0" indent="-489976" algn="l" rtl="0">
              <a:spcBef>
                <a:spcPts val="0"/>
              </a:spcBef>
              <a:spcAft>
                <a:spcPts val="0"/>
              </a:spcAft>
              <a:buClr>
                <a:schemeClr val="dk1"/>
              </a:buClr>
              <a:buSzPts val="1200"/>
              <a:buFont typeface="Arial"/>
              <a:buChar char="•"/>
            </a:pPr>
            <a:r>
              <a:rPr lang="en-US"/>
              <a:t>disbelief, denial</a:t>
            </a:r>
            <a:endParaRPr/>
          </a:p>
          <a:p>
            <a:pPr marL="966529" lvl="0" indent="-489976" algn="l" rtl="0">
              <a:spcBef>
                <a:spcPts val="0"/>
              </a:spcBef>
              <a:spcAft>
                <a:spcPts val="0"/>
              </a:spcAft>
              <a:buClr>
                <a:schemeClr val="dk1"/>
              </a:buClr>
              <a:buSzPts val="1200"/>
              <a:buFont typeface="Arial"/>
              <a:buChar char="•"/>
            </a:pPr>
            <a:r>
              <a:rPr lang="en-US"/>
              <a:t>embarrassment, humiliation</a:t>
            </a:r>
            <a:endParaRPr/>
          </a:p>
          <a:p>
            <a:pPr marL="966529" lvl="0" indent="-489976" algn="l" rtl="0">
              <a:spcBef>
                <a:spcPts val="0"/>
              </a:spcBef>
              <a:spcAft>
                <a:spcPts val="0"/>
              </a:spcAft>
              <a:buClr>
                <a:schemeClr val="dk1"/>
              </a:buClr>
              <a:buSzPts val="1200"/>
              <a:buFont typeface="Arial"/>
              <a:buChar char="•"/>
            </a:pPr>
            <a:r>
              <a:rPr lang="en-US"/>
              <a:t>disorientation, self-doubt, </a:t>
            </a:r>
            <a:endParaRPr/>
          </a:p>
          <a:p>
            <a:pPr marL="966529" lvl="0" indent="-489976" algn="l" rtl="0">
              <a:spcBef>
                <a:spcPts val="0"/>
              </a:spcBef>
              <a:spcAft>
                <a:spcPts val="0"/>
              </a:spcAft>
              <a:buClr>
                <a:schemeClr val="dk1"/>
              </a:buClr>
              <a:buSzPts val="1200"/>
              <a:buFont typeface="Arial"/>
              <a:buChar char="•"/>
            </a:pPr>
            <a:r>
              <a:rPr lang="en-US"/>
              <a:t>guilt, shame, self-blame, self-hatred</a:t>
            </a:r>
            <a:endParaRPr/>
          </a:p>
          <a:p>
            <a:pPr marL="966529" lvl="0" indent="-489976" algn="l" rtl="0">
              <a:spcBef>
                <a:spcPts val="0"/>
              </a:spcBef>
              <a:spcAft>
                <a:spcPts val="0"/>
              </a:spcAft>
              <a:buClr>
                <a:schemeClr val="dk1"/>
              </a:buClr>
              <a:buSzPts val="1200"/>
              <a:buFont typeface="Arial"/>
              <a:buChar char="•"/>
            </a:pPr>
            <a:r>
              <a:rPr lang="en-US"/>
              <a:t>powerlessness, loss of trust, anxiety, fear of physical violence and death, </a:t>
            </a:r>
            <a:endParaRPr/>
          </a:p>
          <a:p>
            <a:pPr marL="966529" lvl="0" indent="-489976" algn="l" rtl="0">
              <a:spcBef>
                <a:spcPts val="0"/>
              </a:spcBef>
              <a:spcAft>
                <a:spcPts val="0"/>
              </a:spcAft>
              <a:buClr>
                <a:schemeClr val="dk1"/>
              </a:buClr>
              <a:buSzPts val="1200"/>
              <a:buFont typeface="Arial"/>
              <a:buChar char="•"/>
            </a:pPr>
            <a:r>
              <a:rPr lang="en-US"/>
              <a:t>anger, revenge &amp; wish for revenge, </a:t>
            </a:r>
            <a:endParaRPr/>
          </a:p>
          <a:p>
            <a:pPr marL="966529" lvl="0" indent="-489976" algn="l" rtl="0">
              <a:spcBef>
                <a:spcPts val="0"/>
              </a:spcBef>
              <a:spcAft>
                <a:spcPts val="0"/>
              </a:spcAft>
              <a:buClr>
                <a:schemeClr val="dk1"/>
              </a:buClr>
              <a:buSzPts val="1200"/>
              <a:buFont typeface="Arial"/>
              <a:buChar char="•"/>
            </a:pPr>
            <a:r>
              <a:rPr lang="en-US"/>
              <a:t>depression, </a:t>
            </a:r>
            <a:endParaRPr/>
          </a:p>
          <a:p>
            <a:pPr marL="966529" lvl="0" indent="-489976" algn="l" rtl="0">
              <a:spcBef>
                <a:spcPts val="0"/>
              </a:spcBef>
              <a:spcAft>
                <a:spcPts val="0"/>
              </a:spcAft>
              <a:buClr>
                <a:schemeClr val="dk1"/>
              </a:buClr>
              <a:buSzPts val="1200"/>
              <a:buFont typeface="Arial"/>
              <a:buChar char="•"/>
            </a:pPr>
            <a:r>
              <a:rPr lang="en-US"/>
              <a:t>in some cases self-mutilation and self injury.</a:t>
            </a:r>
            <a:endParaRPr/>
          </a:p>
          <a:p>
            <a:pPr marL="0" lvl="0" indent="0" algn="l" rtl="0">
              <a:spcBef>
                <a:spcPts val="0"/>
              </a:spcBef>
              <a:spcAft>
                <a:spcPts val="0"/>
              </a:spcAft>
              <a:buNone/>
            </a:pPr>
            <a:endParaRPr/>
          </a:p>
          <a:p>
            <a:pPr marL="0" lvl="0" indent="0" algn="l" rtl="0">
              <a:spcBef>
                <a:spcPts val="0"/>
              </a:spcBef>
              <a:spcAft>
                <a:spcPts val="0"/>
              </a:spcAft>
              <a:buNone/>
            </a:pPr>
            <a:r>
              <a:rPr lang="en-US" i="1"/>
              <a:t>SOURCE: </a:t>
            </a:r>
            <a:r>
              <a:rPr lang="en-US"/>
              <a:t>Dumond, R.W. &amp; Dumond, D.A. (2007a). </a:t>
            </a:r>
            <a:r>
              <a:rPr lang="en-US" i="1"/>
              <a:t>Managing prison sexual violence:  A guide to effective victim services.  Building Blocks for</a:t>
            </a:r>
            <a:r>
              <a:rPr lang="en-US"/>
              <a:t> </a:t>
            </a:r>
            <a:r>
              <a:rPr lang="en-US" i="1"/>
              <a:t>Institutional Safety</a:t>
            </a:r>
            <a:r>
              <a:rPr lang="en-US"/>
              <a:t>. Denver, CO: Colorado Department of Public Safety, Division of Criminal Justice, Office of Research &amp; Statistics.</a:t>
            </a:r>
            <a:endParaRPr/>
          </a:p>
          <a:p>
            <a:pPr marL="0" lvl="0" indent="0" algn="l" rtl="0">
              <a:spcBef>
                <a:spcPts val="0"/>
              </a:spcBef>
              <a:spcAft>
                <a:spcPts val="0"/>
              </a:spcAft>
              <a:buNone/>
            </a:pPr>
            <a:endParaRPr/>
          </a:p>
        </p:txBody>
      </p:sp>
      <p:sp>
        <p:nvSpPr>
          <p:cNvPr id="428" name="Google Shape;428;p18:notes"/>
          <p:cNvSpPr txBox="1">
            <a:spLocks noGrp="1"/>
          </p:cNvSpPr>
          <p:nvPr>
            <p:ph type="sldNum" idx="12"/>
          </p:nvPr>
        </p:nvSpPr>
        <p:spPr>
          <a:xfrm>
            <a:off x="4143587" y="9119474"/>
            <a:ext cx="3169920" cy="480060"/>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p19:notes"/>
          <p:cNvSpPr>
            <a:spLocks noGrp="1" noRot="1" noChangeAspect="1"/>
          </p:cNvSpPr>
          <p:nvPr>
            <p:ph type="sldImg" idx="2"/>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5" name="Google Shape;435;p19:notes"/>
          <p:cNvSpPr txBox="1">
            <a:spLocks noGrp="1"/>
          </p:cNvSpPr>
          <p:nvPr>
            <p:ph type="body" idx="1"/>
          </p:nvPr>
        </p:nvSpPr>
        <p:spPr>
          <a:xfrm>
            <a:off x="731520" y="4560570"/>
            <a:ext cx="5852160" cy="4320540"/>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436" name="Google Shape;436;p19:notes"/>
          <p:cNvSpPr txBox="1">
            <a:spLocks noGrp="1"/>
          </p:cNvSpPr>
          <p:nvPr>
            <p:ph type="sldNum" idx="12"/>
          </p:nvPr>
        </p:nvSpPr>
        <p:spPr>
          <a:xfrm>
            <a:off x="4143587" y="9119474"/>
            <a:ext cx="3169920" cy="480060"/>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2:notes"/>
          <p:cNvSpPr txBox="1">
            <a:spLocks noGrp="1"/>
          </p:cNvSpPr>
          <p:nvPr>
            <p:ph type="body" idx="1"/>
          </p:nvPr>
        </p:nvSpPr>
        <p:spPr>
          <a:xfrm>
            <a:off x="731520" y="4560570"/>
            <a:ext cx="5852160" cy="432054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303" name="Google Shape;303;p2:notes"/>
          <p:cNvSpPr>
            <a:spLocks noGrp="1" noRot="1" noChangeAspect="1"/>
          </p:cNvSpPr>
          <p:nvPr>
            <p:ph type="sldImg" idx="2"/>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p20:notes"/>
          <p:cNvSpPr txBox="1">
            <a:spLocks noGrp="1"/>
          </p:cNvSpPr>
          <p:nvPr>
            <p:ph type="body" idx="1"/>
          </p:nvPr>
        </p:nvSpPr>
        <p:spPr>
          <a:xfrm>
            <a:off x="731520" y="4560570"/>
            <a:ext cx="5852160" cy="432054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443" name="Google Shape;443;p20:notes"/>
          <p:cNvSpPr>
            <a:spLocks noGrp="1" noRot="1" noChangeAspect="1"/>
          </p:cNvSpPr>
          <p:nvPr>
            <p:ph type="sldImg" idx="2"/>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p21:notes"/>
          <p:cNvSpPr txBox="1">
            <a:spLocks noGrp="1"/>
          </p:cNvSpPr>
          <p:nvPr>
            <p:ph type="body" idx="1"/>
          </p:nvPr>
        </p:nvSpPr>
        <p:spPr>
          <a:xfrm>
            <a:off x="731520" y="4560570"/>
            <a:ext cx="5852160" cy="432054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450" name="Google Shape;450;p21:notes"/>
          <p:cNvSpPr>
            <a:spLocks noGrp="1" noRot="1" noChangeAspect="1"/>
          </p:cNvSpPr>
          <p:nvPr>
            <p:ph type="sldImg" idx="2"/>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p22:notes"/>
          <p:cNvSpPr txBox="1">
            <a:spLocks noGrp="1"/>
          </p:cNvSpPr>
          <p:nvPr>
            <p:ph type="body" idx="1"/>
          </p:nvPr>
        </p:nvSpPr>
        <p:spPr>
          <a:xfrm>
            <a:off x="731520" y="4560570"/>
            <a:ext cx="5852160" cy="432054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457" name="Google Shape;457;p22:notes"/>
          <p:cNvSpPr>
            <a:spLocks noGrp="1" noRot="1" noChangeAspect="1"/>
          </p:cNvSpPr>
          <p:nvPr>
            <p:ph type="sldImg" idx="2"/>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p23:notes"/>
          <p:cNvSpPr>
            <a:spLocks noGrp="1" noRot="1" noChangeAspect="1"/>
          </p:cNvSpPr>
          <p:nvPr>
            <p:ph type="sldImg" idx="2"/>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4" name="Google Shape;464;p23:notes"/>
          <p:cNvSpPr txBox="1">
            <a:spLocks noGrp="1"/>
          </p:cNvSpPr>
          <p:nvPr>
            <p:ph type="body" idx="1"/>
          </p:nvPr>
        </p:nvSpPr>
        <p:spPr>
          <a:xfrm>
            <a:off x="731520" y="4560570"/>
            <a:ext cx="5852160" cy="4320540"/>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r>
              <a:rPr lang="en-US" i="1"/>
              <a:t>SOURCE: “Creating Trauma Informed Systems of Care for Human Service Settings: What is Trauma and Why Must We Address It?” </a:t>
            </a:r>
            <a:endParaRPr/>
          </a:p>
          <a:p>
            <a:pPr marL="0" lvl="0" indent="0" algn="l" rtl="0">
              <a:spcBef>
                <a:spcPts val="0"/>
              </a:spcBef>
              <a:spcAft>
                <a:spcPts val="0"/>
              </a:spcAft>
              <a:buNone/>
            </a:pPr>
            <a:r>
              <a:rPr lang="en-US" i="1"/>
              <a:t>by Joan Gillece, PhD</a:t>
            </a:r>
            <a:endParaRPr/>
          </a:p>
          <a:p>
            <a:pPr marL="0" lvl="0" indent="0" algn="l" rtl="0">
              <a:spcBef>
                <a:spcPts val="0"/>
              </a:spcBef>
              <a:spcAft>
                <a:spcPts val="0"/>
              </a:spcAft>
              <a:buNone/>
            </a:pPr>
            <a:endParaRPr/>
          </a:p>
          <a:p>
            <a:pPr marL="0" lvl="0" indent="0" algn="l" rtl="0">
              <a:spcBef>
                <a:spcPts val="0"/>
              </a:spcBef>
              <a:spcAft>
                <a:spcPts val="0"/>
              </a:spcAft>
              <a:buNone/>
            </a:pPr>
            <a:r>
              <a:rPr lang="en-US"/>
              <a:t>What does this mean for investigations?</a:t>
            </a:r>
            <a:endParaRPr/>
          </a:p>
          <a:p>
            <a:pPr marL="362448" lvl="0" indent="-362448" algn="l" rtl="0">
              <a:spcBef>
                <a:spcPts val="0"/>
              </a:spcBef>
              <a:spcAft>
                <a:spcPts val="0"/>
              </a:spcAft>
              <a:buClr>
                <a:schemeClr val="dk1"/>
              </a:buClr>
              <a:buSzPts val="1200"/>
              <a:buFont typeface="Arial"/>
              <a:buChar char="•"/>
            </a:pPr>
            <a:r>
              <a:rPr lang="en-US"/>
              <a:t>Assume that many of the inmates you work with will have experienced some trauma, either during the alleged incident or otherwise.</a:t>
            </a:r>
            <a:endParaRPr/>
          </a:p>
          <a:p>
            <a:pPr marL="362448" lvl="0" indent="-362448" algn="l" rtl="0">
              <a:spcBef>
                <a:spcPts val="0"/>
              </a:spcBef>
              <a:spcAft>
                <a:spcPts val="0"/>
              </a:spcAft>
              <a:buClr>
                <a:schemeClr val="dk1"/>
              </a:buClr>
              <a:buSzPts val="1200"/>
              <a:buFont typeface="Arial"/>
              <a:buChar char="•"/>
            </a:pPr>
            <a:r>
              <a:rPr lang="en-US"/>
              <a:t>As a result, they may experience the world in a different way than you do, or behave in ways that seem bizarre or inexplicable. </a:t>
            </a:r>
            <a:endParaRPr/>
          </a:p>
          <a:p>
            <a:pPr marL="362448" lvl="0" indent="-362448" algn="l" rtl="0">
              <a:spcBef>
                <a:spcPts val="0"/>
              </a:spcBef>
              <a:spcAft>
                <a:spcPts val="0"/>
              </a:spcAft>
              <a:buClr>
                <a:schemeClr val="dk1"/>
              </a:buClr>
              <a:buSzPts val="1200"/>
              <a:buFont typeface="Arial"/>
              <a:buChar char="•"/>
            </a:pPr>
            <a:r>
              <a:rPr lang="en-US"/>
              <a:t>To successfully  determine whether an allegation is truthful, investigators must make an effort to understand the mindset and worldview of the inmates with whom they work.</a:t>
            </a:r>
            <a:endParaRPr/>
          </a:p>
          <a:p>
            <a:pPr marL="0" lvl="0" indent="0" algn="l" rtl="0">
              <a:spcBef>
                <a:spcPts val="0"/>
              </a:spcBef>
              <a:spcAft>
                <a:spcPts val="0"/>
              </a:spcAft>
              <a:buNone/>
            </a:pPr>
            <a:endParaRPr/>
          </a:p>
        </p:txBody>
      </p:sp>
      <p:sp>
        <p:nvSpPr>
          <p:cNvPr id="465" name="Google Shape;465;p23:notes"/>
          <p:cNvSpPr txBox="1">
            <a:spLocks noGrp="1"/>
          </p:cNvSpPr>
          <p:nvPr>
            <p:ph type="sldNum" idx="12"/>
          </p:nvPr>
        </p:nvSpPr>
        <p:spPr>
          <a:xfrm>
            <a:off x="4143587" y="9119474"/>
            <a:ext cx="3169920" cy="480060"/>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p24:notes"/>
          <p:cNvSpPr>
            <a:spLocks noGrp="1" noRot="1" noChangeAspect="1"/>
          </p:cNvSpPr>
          <p:nvPr>
            <p:ph type="sldImg" idx="2"/>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2" name="Google Shape;472;p24:notes"/>
          <p:cNvSpPr txBox="1">
            <a:spLocks noGrp="1"/>
          </p:cNvSpPr>
          <p:nvPr>
            <p:ph type="body" idx="1"/>
          </p:nvPr>
        </p:nvSpPr>
        <p:spPr>
          <a:xfrm>
            <a:off x="731520" y="4560570"/>
            <a:ext cx="5852160" cy="4320540"/>
          </a:xfrm>
          <a:prstGeom prst="rect">
            <a:avLst/>
          </a:prstGeom>
          <a:noFill/>
          <a:ln>
            <a:noFill/>
          </a:ln>
        </p:spPr>
        <p:txBody>
          <a:bodyPr spcFirstLastPara="1" wrap="square" lIns="96650" tIns="48325" rIns="96650" bIns="48325" anchor="t" anchorCtr="0">
            <a:noAutofit/>
          </a:bodyPr>
          <a:lstStyle/>
          <a:p>
            <a:pPr marL="362448" lvl="0" indent="-362448" algn="l" rtl="0">
              <a:spcBef>
                <a:spcPts val="0"/>
              </a:spcBef>
              <a:spcAft>
                <a:spcPts val="0"/>
              </a:spcAft>
              <a:buClr>
                <a:schemeClr val="dk1"/>
              </a:buClr>
              <a:buSzPts val="1200"/>
              <a:buFont typeface="Arial"/>
              <a:buChar char="•"/>
            </a:pPr>
            <a:r>
              <a:rPr lang="en-US"/>
              <a:t>How can you avoid this?</a:t>
            </a:r>
            <a:endParaRPr/>
          </a:p>
          <a:p>
            <a:pPr marL="362448" lvl="0" indent="-362448" algn="l" rtl="0">
              <a:spcBef>
                <a:spcPts val="0"/>
              </a:spcBef>
              <a:spcAft>
                <a:spcPts val="0"/>
              </a:spcAft>
              <a:buClr>
                <a:schemeClr val="dk1"/>
              </a:buClr>
              <a:buSzPts val="1200"/>
              <a:buFont typeface="Arial"/>
              <a:buChar char="•"/>
            </a:pPr>
            <a:r>
              <a:rPr lang="en-US"/>
              <a:t>Treat each alleged victim with dignity, respect and human compassion. </a:t>
            </a:r>
            <a:endParaRPr/>
          </a:p>
          <a:p>
            <a:pPr marL="362448" lvl="0" indent="-362448" algn="l" rtl="0">
              <a:spcBef>
                <a:spcPts val="0"/>
              </a:spcBef>
              <a:spcAft>
                <a:spcPts val="0"/>
              </a:spcAft>
              <a:buClr>
                <a:schemeClr val="dk1"/>
              </a:buClr>
              <a:buSzPts val="1200"/>
              <a:buFont typeface="Arial"/>
              <a:buChar char="•"/>
            </a:pPr>
            <a:r>
              <a:rPr lang="en-US"/>
              <a:t>Avoid displaying visible skepticism, regardless of your personal suspicions regarding the validity of the report.</a:t>
            </a:r>
            <a:endParaRPr/>
          </a:p>
          <a:p>
            <a:pPr marL="362448" lvl="0" indent="-362448" algn="l" rtl="0">
              <a:spcBef>
                <a:spcPts val="0"/>
              </a:spcBef>
              <a:spcAft>
                <a:spcPts val="0"/>
              </a:spcAft>
              <a:buClr>
                <a:schemeClr val="dk1"/>
              </a:buClr>
              <a:buSzPts val="1200"/>
              <a:buFont typeface="Arial"/>
              <a:buChar char="•"/>
            </a:pPr>
            <a:r>
              <a:rPr lang="en-US"/>
              <a:t>Be aware that each victim may react differently to an incident of sexual abuse – do not let your expectations around how a victim </a:t>
            </a:r>
            <a:r>
              <a:rPr lang="en-US">
                <a:solidFill>
                  <a:srgbClr val="FF0000"/>
                </a:solidFill>
              </a:rPr>
              <a:t>should</a:t>
            </a:r>
            <a:r>
              <a:rPr lang="en-US"/>
              <a:t> act impact your treatment of the alleged victim or the investigation!</a:t>
            </a:r>
            <a:endParaRPr/>
          </a:p>
          <a:p>
            <a:pPr marL="362448" lvl="0" indent="-286248" algn="l" rtl="0">
              <a:spcBef>
                <a:spcPts val="0"/>
              </a:spcBef>
              <a:spcAft>
                <a:spcPts val="0"/>
              </a:spcAft>
              <a:buClr>
                <a:schemeClr val="dk1"/>
              </a:buClr>
              <a:buSzPts val="1200"/>
              <a:buFont typeface="Arial"/>
              <a:buNone/>
            </a:pPr>
            <a:endParaRPr/>
          </a:p>
          <a:p>
            <a:pPr marL="0" lvl="0" indent="0" algn="l" rtl="0">
              <a:spcBef>
                <a:spcPts val="0"/>
              </a:spcBef>
              <a:spcAft>
                <a:spcPts val="0"/>
              </a:spcAft>
              <a:buNone/>
            </a:pPr>
            <a:r>
              <a:rPr lang="en-US" i="1"/>
              <a:t>SOURCE: </a:t>
            </a:r>
            <a:r>
              <a:rPr lang="en-US"/>
              <a:t>Dumond, R.W. &amp; Dumond, D.A. (2007a). </a:t>
            </a:r>
            <a:r>
              <a:rPr lang="en-US" i="1"/>
              <a:t>Managing prison sexual violence:  A guide to effective victim services.  Building Blocks for</a:t>
            </a:r>
            <a:r>
              <a:rPr lang="en-US"/>
              <a:t> </a:t>
            </a:r>
            <a:r>
              <a:rPr lang="en-US" i="1"/>
              <a:t>Institutional Safety</a:t>
            </a:r>
            <a:r>
              <a:rPr lang="en-US"/>
              <a:t>. Denver, CO: Colorado Department of Public Safety, Division of Criminal Justice, Office of Research &amp; Statistics.</a:t>
            </a:r>
            <a:endParaRPr/>
          </a:p>
          <a:p>
            <a:pPr marL="0" lvl="0" indent="0" algn="l" rtl="0">
              <a:spcBef>
                <a:spcPts val="0"/>
              </a:spcBef>
              <a:spcAft>
                <a:spcPts val="0"/>
              </a:spcAft>
              <a:buNone/>
            </a:pPr>
            <a:endParaRPr/>
          </a:p>
        </p:txBody>
      </p:sp>
      <p:sp>
        <p:nvSpPr>
          <p:cNvPr id="473" name="Google Shape;473;p24:notes"/>
          <p:cNvSpPr txBox="1">
            <a:spLocks noGrp="1"/>
          </p:cNvSpPr>
          <p:nvPr>
            <p:ph type="sldNum" idx="12"/>
          </p:nvPr>
        </p:nvSpPr>
        <p:spPr>
          <a:xfrm>
            <a:off x="4143587" y="9119474"/>
            <a:ext cx="3169920" cy="480060"/>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p25:notes"/>
          <p:cNvSpPr txBox="1">
            <a:spLocks noGrp="1"/>
          </p:cNvSpPr>
          <p:nvPr>
            <p:ph type="body" idx="1"/>
          </p:nvPr>
        </p:nvSpPr>
        <p:spPr>
          <a:xfrm>
            <a:off x="731520" y="4560570"/>
            <a:ext cx="5852160" cy="432054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480" name="Google Shape;480;p25:notes"/>
          <p:cNvSpPr>
            <a:spLocks noGrp="1" noRot="1" noChangeAspect="1"/>
          </p:cNvSpPr>
          <p:nvPr>
            <p:ph type="sldImg" idx="2"/>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p26:notes"/>
          <p:cNvSpPr>
            <a:spLocks noGrp="1" noRot="1" noChangeAspect="1"/>
          </p:cNvSpPr>
          <p:nvPr>
            <p:ph type="sldImg" idx="2"/>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7" name="Google Shape;487;p26:notes"/>
          <p:cNvSpPr txBox="1">
            <a:spLocks noGrp="1"/>
          </p:cNvSpPr>
          <p:nvPr>
            <p:ph type="body" idx="1"/>
          </p:nvPr>
        </p:nvSpPr>
        <p:spPr>
          <a:xfrm>
            <a:off x="731520" y="4560570"/>
            <a:ext cx="5852160" cy="4320540"/>
          </a:xfrm>
          <a:prstGeom prst="rect">
            <a:avLst/>
          </a:prstGeom>
          <a:noFill/>
          <a:ln>
            <a:noFill/>
          </a:ln>
        </p:spPr>
        <p:txBody>
          <a:bodyPr spcFirstLastPara="1" wrap="square" lIns="96650" tIns="48325" rIns="96650" bIns="48325" anchor="t" anchorCtr="0">
            <a:noAutofit/>
          </a:bodyPr>
          <a:lstStyle/>
          <a:p>
            <a:pPr marL="785305" lvl="1" indent="0" algn="l" rtl="0">
              <a:spcBef>
                <a:spcPts val="0"/>
              </a:spcBef>
              <a:spcAft>
                <a:spcPts val="0"/>
              </a:spcAft>
              <a:buNone/>
            </a:pPr>
            <a:r>
              <a:rPr lang="en-US" sz="5300"/>
              <a:t>Physical triggers</a:t>
            </a:r>
            <a:endParaRPr/>
          </a:p>
          <a:p>
            <a:pPr marL="1389386" lvl="1" indent="-604081" algn="l" rtl="0">
              <a:spcBef>
                <a:spcPts val="0"/>
              </a:spcBef>
              <a:spcAft>
                <a:spcPts val="0"/>
              </a:spcAft>
              <a:buClr>
                <a:schemeClr val="dk1"/>
              </a:buClr>
              <a:buSzPts val="5300"/>
              <a:buFont typeface="Arial"/>
              <a:buChar char="•"/>
            </a:pPr>
            <a:r>
              <a:rPr lang="en-US" sz="5300"/>
              <a:t>Someone brushing up against him/her.</a:t>
            </a:r>
            <a:endParaRPr/>
          </a:p>
          <a:p>
            <a:pPr marL="1389386" lvl="1" indent="-604081" algn="l" rtl="0">
              <a:spcBef>
                <a:spcPts val="0"/>
              </a:spcBef>
              <a:spcAft>
                <a:spcPts val="0"/>
              </a:spcAft>
              <a:buClr>
                <a:schemeClr val="dk1"/>
              </a:buClr>
              <a:buSzPts val="5300"/>
              <a:buFont typeface="Arial"/>
              <a:buChar char="•"/>
            </a:pPr>
            <a:r>
              <a:rPr lang="en-US" sz="5300"/>
              <a:t>Someone standing too close to him/her.</a:t>
            </a:r>
            <a:endParaRPr/>
          </a:p>
          <a:p>
            <a:pPr marL="1389386" lvl="1" indent="-604081" algn="l" rtl="0">
              <a:spcBef>
                <a:spcPts val="0"/>
              </a:spcBef>
              <a:spcAft>
                <a:spcPts val="0"/>
              </a:spcAft>
              <a:buClr>
                <a:schemeClr val="dk1"/>
              </a:buClr>
              <a:buSzPts val="5300"/>
              <a:buFont typeface="Arial"/>
              <a:buChar char="•"/>
            </a:pPr>
            <a:r>
              <a:rPr lang="en-US" sz="5300"/>
              <a:t>Someone touching him/her when he/she doesn’t want to be touched.</a:t>
            </a:r>
            <a:endParaRPr/>
          </a:p>
          <a:p>
            <a:pPr marL="1389386" lvl="1" indent="-604081" algn="l" rtl="0">
              <a:spcBef>
                <a:spcPts val="0"/>
              </a:spcBef>
              <a:spcAft>
                <a:spcPts val="0"/>
              </a:spcAft>
              <a:buClr>
                <a:schemeClr val="dk1"/>
              </a:buClr>
              <a:buSzPts val="5300"/>
              <a:buFont typeface="Arial"/>
              <a:buChar char="•"/>
            </a:pPr>
            <a:r>
              <a:rPr lang="en-US" sz="5300"/>
              <a:t>Someone staring at him/her.</a:t>
            </a:r>
            <a:endParaRPr/>
          </a:p>
          <a:p>
            <a:pPr marL="1389386" lvl="1" indent="-604081" algn="l" rtl="0">
              <a:spcBef>
                <a:spcPts val="0"/>
              </a:spcBef>
              <a:spcAft>
                <a:spcPts val="0"/>
              </a:spcAft>
              <a:buClr>
                <a:schemeClr val="dk1"/>
              </a:buClr>
              <a:buSzPts val="5300"/>
              <a:buFont typeface="Arial"/>
              <a:buChar char="•"/>
            </a:pPr>
            <a:r>
              <a:rPr lang="en-US" sz="5300"/>
              <a:t>Someone speaking with their face too close to his/her face.</a:t>
            </a:r>
            <a:endParaRPr/>
          </a:p>
          <a:p>
            <a:pPr marL="1389386" lvl="1" indent="-604081" algn="l" rtl="0">
              <a:spcBef>
                <a:spcPts val="0"/>
              </a:spcBef>
              <a:spcAft>
                <a:spcPts val="0"/>
              </a:spcAft>
              <a:buClr>
                <a:schemeClr val="dk1"/>
              </a:buClr>
              <a:buSzPts val="5300"/>
              <a:buFont typeface="Arial"/>
              <a:buChar char="•"/>
            </a:pPr>
            <a:r>
              <a:rPr lang="en-US" sz="5300"/>
              <a:t>Someone hitting him/her.</a:t>
            </a:r>
            <a:endParaRPr/>
          </a:p>
          <a:p>
            <a:pPr marL="785305" lvl="1" indent="0" algn="l" rtl="0">
              <a:spcBef>
                <a:spcPts val="0"/>
              </a:spcBef>
              <a:spcAft>
                <a:spcPts val="0"/>
              </a:spcAft>
              <a:buNone/>
            </a:pPr>
            <a:r>
              <a:rPr lang="en-US" sz="5700" i="1"/>
              <a:t>SOURCE: Trauma Addictions Mental Health and Recovery (</a:t>
            </a:r>
            <a:r>
              <a:rPr lang="en-US" sz="5700" b="1" i="1"/>
              <a:t>TAMAR</a:t>
            </a:r>
            <a:r>
              <a:rPr lang="en-US" sz="5700" i="1"/>
              <a:t>) Treatment Manual and Modules</a:t>
            </a:r>
            <a:endParaRPr/>
          </a:p>
          <a:p>
            <a:pPr marL="785305" lvl="1" indent="0" algn="l" rtl="0">
              <a:spcBef>
                <a:spcPts val="0"/>
              </a:spcBef>
              <a:spcAft>
                <a:spcPts val="0"/>
              </a:spcAft>
              <a:buNone/>
            </a:pPr>
            <a:endParaRPr sz="5300"/>
          </a:p>
          <a:p>
            <a:pPr marL="0" lvl="0" indent="0" algn="l" rtl="0">
              <a:spcBef>
                <a:spcPts val="0"/>
              </a:spcBef>
              <a:spcAft>
                <a:spcPts val="0"/>
              </a:spcAft>
              <a:buNone/>
            </a:pPr>
            <a:endParaRPr/>
          </a:p>
        </p:txBody>
      </p:sp>
      <p:sp>
        <p:nvSpPr>
          <p:cNvPr id="488" name="Google Shape;488;p26:notes"/>
          <p:cNvSpPr txBox="1">
            <a:spLocks noGrp="1"/>
          </p:cNvSpPr>
          <p:nvPr>
            <p:ph type="sldNum" idx="12"/>
          </p:nvPr>
        </p:nvSpPr>
        <p:spPr>
          <a:xfrm>
            <a:off x="4143587" y="9119474"/>
            <a:ext cx="3169920" cy="480060"/>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p27:notes"/>
          <p:cNvSpPr txBox="1">
            <a:spLocks noGrp="1"/>
          </p:cNvSpPr>
          <p:nvPr>
            <p:ph type="body" idx="1"/>
          </p:nvPr>
        </p:nvSpPr>
        <p:spPr>
          <a:xfrm>
            <a:off x="731520" y="4560570"/>
            <a:ext cx="5852160" cy="432054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497" name="Google Shape;497;p27:notes"/>
          <p:cNvSpPr>
            <a:spLocks noGrp="1" noRot="1" noChangeAspect="1"/>
          </p:cNvSpPr>
          <p:nvPr>
            <p:ph type="sldImg" idx="2"/>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p28:notes"/>
          <p:cNvSpPr txBox="1">
            <a:spLocks noGrp="1"/>
          </p:cNvSpPr>
          <p:nvPr>
            <p:ph type="body" idx="1"/>
          </p:nvPr>
        </p:nvSpPr>
        <p:spPr>
          <a:xfrm>
            <a:off x="731520" y="4560570"/>
            <a:ext cx="5852160" cy="432054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504" name="Google Shape;504;p28:notes"/>
          <p:cNvSpPr>
            <a:spLocks noGrp="1" noRot="1" noChangeAspect="1"/>
          </p:cNvSpPr>
          <p:nvPr>
            <p:ph type="sldImg" idx="2"/>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Google Shape;510;p29:notes"/>
          <p:cNvSpPr txBox="1">
            <a:spLocks noGrp="1"/>
          </p:cNvSpPr>
          <p:nvPr>
            <p:ph type="body" idx="1"/>
          </p:nvPr>
        </p:nvSpPr>
        <p:spPr>
          <a:xfrm>
            <a:off x="731520" y="4560570"/>
            <a:ext cx="5852160" cy="432054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511" name="Google Shape;511;p29:notes"/>
          <p:cNvSpPr>
            <a:spLocks noGrp="1" noRot="1" noChangeAspect="1"/>
          </p:cNvSpPr>
          <p:nvPr>
            <p:ph type="sldImg" idx="2"/>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3:notes"/>
          <p:cNvSpPr txBox="1">
            <a:spLocks noGrp="1"/>
          </p:cNvSpPr>
          <p:nvPr>
            <p:ph type="body" idx="1"/>
          </p:nvPr>
        </p:nvSpPr>
        <p:spPr>
          <a:xfrm>
            <a:off x="731520" y="4560570"/>
            <a:ext cx="5852160" cy="432054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313" name="Google Shape;313;p3:notes"/>
          <p:cNvSpPr>
            <a:spLocks noGrp="1" noRot="1" noChangeAspect="1"/>
          </p:cNvSpPr>
          <p:nvPr>
            <p:ph type="sldImg" idx="2"/>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p30:notes"/>
          <p:cNvSpPr txBox="1">
            <a:spLocks noGrp="1"/>
          </p:cNvSpPr>
          <p:nvPr>
            <p:ph type="body" idx="1"/>
          </p:nvPr>
        </p:nvSpPr>
        <p:spPr>
          <a:xfrm>
            <a:off x="731520" y="4560570"/>
            <a:ext cx="5852160" cy="432054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519" name="Google Shape;519;p30:notes"/>
          <p:cNvSpPr>
            <a:spLocks noGrp="1" noRot="1" noChangeAspect="1"/>
          </p:cNvSpPr>
          <p:nvPr>
            <p:ph type="sldImg" idx="2"/>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Google Shape;526;p31:notes"/>
          <p:cNvSpPr txBox="1">
            <a:spLocks noGrp="1"/>
          </p:cNvSpPr>
          <p:nvPr>
            <p:ph type="body" idx="1"/>
          </p:nvPr>
        </p:nvSpPr>
        <p:spPr>
          <a:xfrm>
            <a:off x="731520" y="4560570"/>
            <a:ext cx="5852160" cy="432054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527" name="Google Shape;527;p31:notes"/>
          <p:cNvSpPr>
            <a:spLocks noGrp="1" noRot="1" noChangeAspect="1"/>
          </p:cNvSpPr>
          <p:nvPr>
            <p:ph type="sldImg" idx="2"/>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p32:notes"/>
          <p:cNvSpPr txBox="1">
            <a:spLocks noGrp="1"/>
          </p:cNvSpPr>
          <p:nvPr>
            <p:ph type="body" idx="1"/>
          </p:nvPr>
        </p:nvSpPr>
        <p:spPr>
          <a:xfrm>
            <a:off x="731520" y="4560570"/>
            <a:ext cx="5852160" cy="432054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533" name="Google Shape;533;p32:notes"/>
          <p:cNvSpPr>
            <a:spLocks noGrp="1" noRot="1" noChangeAspect="1"/>
          </p:cNvSpPr>
          <p:nvPr>
            <p:ph type="sldImg" idx="2"/>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4:notes"/>
          <p:cNvSpPr txBox="1">
            <a:spLocks noGrp="1"/>
          </p:cNvSpPr>
          <p:nvPr>
            <p:ph type="body" idx="1"/>
          </p:nvPr>
        </p:nvSpPr>
        <p:spPr>
          <a:xfrm>
            <a:off x="731520" y="4560570"/>
            <a:ext cx="5852160" cy="432054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320" name="Google Shape;320;p4:notes"/>
          <p:cNvSpPr>
            <a:spLocks noGrp="1" noRot="1" noChangeAspect="1"/>
          </p:cNvSpPr>
          <p:nvPr>
            <p:ph type="sldImg" idx="2"/>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5:notes"/>
          <p:cNvSpPr>
            <a:spLocks noGrp="1" noRot="1" noChangeAspect="1"/>
          </p:cNvSpPr>
          <p:nvPr>
            <p:ph type="sldImg" idx="2"/>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7" name="Google Shape;327;p5:notes"/>
          <p:cNvSpPr txBox="1">
            <a:spLocks noGrp="1"/>
          </p:cNvSpPr>
          <p:nvPr>
            <p:ph type="body" idx="1"/>
          </p:nvPr>
        </p:nvSpPr>
        <p:spPr>
          <a:xfrm>
            <a:off x="731520" y="4560570"/>
            <a:ext cx="5852160" cy="4320540"/>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r>
              <a:rPr lang="en-US" b="0" i="0" u="sng" strike="noStrike">
                <a:solidFill>
                  <a:srgbClr val="4F52B2"/>
                </a:solidFill>
                <a:latin typeface="Arial"/>
                <a:ea typeface="Arial"/>
                <a:cs typeface="Arial"/>
                <a:sym typeface="Arial"/>
                <a:hlinkClick r:id="rId3">
                  <a:extLst>
                    <a:ext uri="{A12FA001-AC4F-418D-AE19-62706E023703}">
                      <ahyp:hlinkClr xmlns:ahyp="http://schemas.microsoft.com/office/drawing/2018/hyperlinkcolor" val="tx"/>
                    </a:ext>
                  </a:extLst>
                </a:hlinkClick>
              </a:rPr>
              <a:t>https://www.youtube.com/watch?v=4-tcKYx24aA</a:t>
            </a:r>
            <a:endParaRPr/>
          </a:p>
        </p:txBody>
      </p:sp>
      <p:sp>
        <p:nvSpPr>
          <p:cNvPr id="328" name="Google Shape;328;p5:notes"/>
          <p:cNvSpPr txBox="1">
            <a:spLocks noGrp="1"/>
          </p:cNvSpPr>
          <p:nvPr>
            <p:ph type="sldNum" idx="12"/>
          </p:nvPr>
        </p:nvSpPr>
        <p:spPr>
          <a:xfrm>
            <a:off x="4143587" y="9119474"/>
            <a:ext cx="3169920" cy="480060"/>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6:notes"/>
          <p:cNvSpPr txBox="1">
            <a:spLocks noGrp="1"/>
          </p:cNvSpPr>
          <p:nvPr>
            <p:ph type="body" idx="1"/>
          </p:nvPr>
        </p:nvSpPr>
        <p:spPr>
          <a:xfrm>
            <a:off x="731520" y="4560570"/>
            <a:ext cx="5852160" cy="432054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334" name="Google Shape;334;p6:notes"/>
          <p:cNvSpPr>
            <a:spLocks noGrp="1" noRot="1" noChangeAspect="1"/>
          </p:cNvSpPr>
          <p:nvPr>
            <p:ph type="sldImg" idx="2"/>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7:notes"/>
          <p:cNvSpPr txBox="1">
            <a:spLocks noGrp="1"/>
          </p:cNvSpPr>
          <p:nvPr>
            <p:ph type="body" idx="1"/>
          </p:nvPr>
        </p:nvSpPr>
        <p:spPr>
          <a:xfrm>
            <a:off x="731520" y="4560570"/>
            <a:ext cx="5852160" cy="432054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341" name="Google Shape;341;p7:notes"/>
          <p:cNvSpPr>
            <a:spLocks noGrp="1" noRot="1" noChangeAspect="1"/>
          </p:cNvSpPr>
          <p:nvPr>
            <p:ph type="sldImg" idx="2"/>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8:notes"/>
          <p:cNvSpPr txBox="1">
            <a:spLocks noGrp="1"/>
          </p:cNvSpPr>
          <p:nvPr>
            <p:ph type="body" idx="1"/>
          </p:nvPr>
        </p:nvSpPr>
        <p:spPr>
          <a:xfrm>
            <a:off x="731520" y="4560570"/>
            <a:ext cx="5852160" cy="432054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356" name="Google Shape;356;p8:notes"/>
          <p:cNvSpPr>
            <a:spLocks noGrp="1" noRot="1" noChangeAspect="1"/>
          </p:cNvSpPr>
          <p:nvPr>
            <p:ph type="sldImg" idx="2"/>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p9:notes"/>
          <p:cNvSpPr>
            <a:spLocks noGrp="1" noRot="1" noChangeAspect="1"/>
          </p:cNvSpPr>
          <p:nvPr>
            <p:ph type="sldImg" idx="2"/>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2" name="Google Shape;362;p9:notes"/>
          <p:cNvSpPr txBox="1">
            <a:spLocks noGrp="1"/>
          </p:cNvSpPr>
          <p:nvPr>
            <p:ph type="body" idx="1"/>
          </p:nvPr>
        </p:nvSpPr>
        <p:spPr>
          <a:xfrm>
            <a:off x="731520" y="4560570"/>
            <a:ext cx="5852160" cy="4320540"/>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r>
              <a:rPr lang="en-US"/>
              <a:t>Amygdala: An almond-sized structure that stores memories of fearful experiences </a:t>
            </a:r>
            <a:endParaRPr/>
          </a:p>
          <a:p>
            <a:pPr marL="362448" lvl="0" indent="-362448" algn="l" rtl="0">
              <a:spcBef>
                <a:spcPts val="0"/>
              </a:spcBef>
              <a:spcAft>
                <a:spcPts val="0"/>
              </a:spcAft>
              <a:buClr>
                <a:schemeClr val="dk1"/>
              </a:buClr>
              <a:buSzPts val="1200"/>
              <a:buFont typeface="Arial"/>
              <a:buChar char="•"/>
            </a:pPr>
            <a:r>
              <a:rPr lang="en-US"/>
              <a:t>responsible for regulating safety, and regulates heart rate and blood pressure, via the parasympathetic /sympathetic nervous system. </a:t>
            </a:r>
            <a:endParaRPr/>
          </a:p>
          <a:p>
            <a:pPr marL="362448" lvl="0" indent="-362448" algn="l" rtl="0">
              <a:spcBef>
                <a:spcPts val="0"/>
              </a:spcBef>
              <a:spcAft>
                <a:spcPts val="0"/>
              </a:spcAft>
              <a:buClr>
                <a:schemeClr val="dk1"/>
              </a:buClr>
              <a:buSzPts val="1200"/>
              <a:buFont typeface="Arial"/>
              <a:buChar char="•"/>
            </a:pPr>
            <a:r>
              <a:rPr lang="en-US"/>
              <a:t>Triggers the fight-flight-freeze stress response located in the brain stem when “danger” is detected </a:t>
            </a:r>
            <a:endParaRPr/>
          </a:p>
          <a:p>
            <a:pPr marL="362448" lvl="0" indent="-362448" algn="l" rtl="0">
              <a:spcBef>
                <a:spcPts val="0"/>
              </a:spcBef>
              <a:spcAft>
                <a:spcPts val="0"/>
              </a:spcAft>
              <a:buClr>
                <a:schemeClr val="dk1"/>
              </a:buClr>
              <a:buSzPts val="1200"/>
              <a:buFont typeface="Arial"/>
              <a:buChar char="•"/>
            </a:pPr>
            <a:r>
              <a:rPr lang="en-US"/>
              <a:t>After a trauma the amygdala becomes hypersensitive and overreacts even to normal stimuli. </a:t>
            </a:r>
            <a:endParaRPr/>
          </a:p>
          <a:p>
            <a:pPr marL="362448" lvl="0" indent="-362448" algn="l" rtl="0">
              <a:spcBef>
                <a:spcPts val="0"/>
              </a:spcBef>
              <a:spcAft>
                <a:spcPts val="0"/>
              </a:spcAft>
              <a:buClr>
                <a:schemeClr val="dk1"/>
              </a:buClr>
              <a:buSzPts val="1200"/>
              <a:buFont typeface="Arial"/>
              <a:buChar char="•"/>
            </a:pPr>
            <a:r>
              <a:rPr lang="en-US"/>
              <a:t>Imaging studies reveal hyper-responsivity here in victims in particular as they are presented with reminders of their trauma </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US"/>
              <a:t>Hippocampus: A finger-sized cluster of neurons, is the hub of memory and learning because </a:t>
            </a:r>
            <a:r>
              <a:rPr lang="en-US" i="1"/>
              <a:t>all conscious memory </a:t>
            </a:r>
            <a:r>
              <a:rPr lang="en-US"/>
              <a:t>must be processed through this structure of the brain. </a:t>
            </a:r>
            <a:endParaRPr/>
          </a:p>
          <a:p>
            <a:pPr marL="362448" lvl="0" indent="-362448" algn="l" rtl="0">
              <a:spcBef>
                <a:spcPts val="0"/>
              </a:spcBef>
              <a:spcAft>
                <a:spcPts val="0"/>
              </a:spcAft>
              <a:buClr>
                <a:schemeClr val="dk1"/>
              </a:buClr>
              <a:buSzPts val="1200"/>
              <a:buFont typeface="Arial"/>
              <a:buChar char="•"/>
            </a:pPr>
            <a:r>
              <a:rPr lang="en-US"/>
              <a:t>Functions like a memory chip in a computer. It is involved in processing verbal and emotional memory and passing it along for permanent storage.</a:t>
            </a:r>
            <a:endParaRPr/>
          </a:p>
          <a:p>
            <a:pPr marL="362448" lvl="0" indent="-362448" algn="l" rtl="0">
              <a:spcBef>
                <a:spcPts val="0"/>
              </a:spcBef>
              <a:spcAft>
                <a:spcPts val="0"/>
              </a:spcAft>
              <a:buClr>
                <a:schemeClr val="dk1"/>
              </a:buClr>
              <a:buSzPts val="1200"/>
              <a:buFont typeface="Arial"/>
              <a:buChar char="•"/>
            </a:pPr>
            <a:r>
              <a:rPr lang="en-US"/>
              <a:t>Highly sensitive to stress hormones (e.g., cortisol). </a:t>
            </a:r>
            <a:endParaRPr/>
          </a:p>
          <a:p>
            <a:pPr marL="362448" lvl="0" indent="-362448" algn="l" rtl="0">
              <a:spcBef>
                <a:spcPts val="0"/>
              </a:spcBef>
              <a:spcAft>
                <a:spcPts val="0"/>
              </a:spcAft>
              <a:buClr>
                <a:schemeClr val="dk1"/>
              </a:buClr>
              <a:buSzPts val="1200"/>
              <a:buFont typeface="Arial"/>
              <a:buChar char="•"/>
            </a:pPr>
            <a:r>
              <a:rPr lang="en-US"/>
              <a:t>When the amygdala is very active (ie during trauma), it interferes with hippocampus function and therefore    with a victim’s ability to remember events</a:t>
            </a:r>
            <a:endParaRPr/>
          </a:p>
          <a:p>
            <a:pPr marL="0" lvl="0" indent="0" algn="l" rtl="0">
              <a:spcBef>
                <a:spcPts val="0"/>
              </a:spcBef>
              <a:spcAft>
                <a:spcPts val="0"/>
              </a:spcAft>
              <a:buNone/>
            </a:pPr>
            <a:endParaRPr/>
          </a:p>
        </p:txBody>
      </p:sp>
      <p:sp>
        <p:nvSpPr>
          <p:cNvPr id="363" name="Google Shape;363;p9:notes"/>
          <p:cNvSpPr txBox="1">
            <a:spLocks noGrp="1"/>
          </p:cNvSpPr>
          <p:nvPr>
            <p:ph type="sldNum" idx="12"/>
          </p:nvPr>
        </p:nvSpPr>
        <p:spPr>
          <a:xfrm>
            <a:off x="4143587" y="9119474"/>
            <a:ext cx="3169920" cy="480060"/>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5"/>
        <p:cNvGrpSpPr/>
        <p:nvPr/>
      </p:nvGrpSpPr>
      <p:grpSpPr>
        <a:xfrm>
          <a:off x="0" y="0"/>
          <a:ext cx="0" cy="0"/>
          <a:chOff x="0" y="0"/>
          <a:chExt cx="0" cy="0"/>
        </a:xfrm>
      </p:grpSpPr>
      <p:sp>
        <p:nvSpPr>
          <p:cNvPr id="16" name="Google Shape;16;p34"/>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7" name="Google Shape;17;p3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3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20" name="Google Shape;20;p34" descr="C:\Users\mikel\Desktop\PREA-logoRGBhirez-020312.jpg"/>
          <p:cNvPicPr preferRelativeResize="0"/>
          <p:nvPr/>
        </p:nvPicPr>
        <p:blipFill rotWithShape="1">
          <a:blip r:embed="rId2">
            <a:alphaModFix/>
          </a:blip>
          <a:srcRect/>
          <a:stretch/>
        </p:blipFill>
        <p:spPr>
          <a:xfrm>
            <a:off x="742950" y="438151"/>
            <a:ext cx="1695450" cy="1695449"/>
          </a:xfrm>
          <a:prstGeom prst="rect">
            <a:avLst/>
          </a:prstGeom>
          <a:noFill/>
          <a:ln>
            <a:noFill/>
          </a:ln>
        </p:spPr>
      </p:pic>
      <p:sp>
        <p:nvSpPr>
          <p:cNvPr id="21" name="Google Shape;21;p34"/>
          <p:cNvSpPr txBox="1"/>
          <p:nvPr/>
        </p:nvSpPr>
        <p:spPr>
          <a:xfrm>
            <a:off x="0" y="2743200"/>
            <a:ext cx="9144000" cy="4114800"/>
          </a:xfrm>
          <a:prstGeom prst="rect">
            <a:avLst/>
          </a:prstGeom>
          <a:solidFill>
            <a:srgbClr val="CA7700"/>
          </a:solidFill>
          <a:ln>
            <a:noFill/>
          </a:ln>
        </p:spPr>
        <p:txBody>
          <a:bodyPr spcFirstLastPara="1" wrap="square" lIns="91425" tIns="45700" rIns="91425" bIns="45700" anchor="t" anchorCtr="0">
            <a:normAutofit/>
          </a:bodyPr>
          <a:lstStyle/>
          <a:p>
            <a:pPr marL="0" marR="0" lvl="0" indent="0" algn="l" rtl="0">
              <a:spcBef>
                <a:spcPts val="0"/>
              </a:spcBef>
              <a:spcAft>
                <a:spcPts val="0"/>
              </a:spcAft>
              <a:buClr>
                <a:schemeClr val="lt1"/>
              </a:buClr>
              <a:buSzPts val="2700"/>
              <a:buFont typeface="Verdana"/>
              <a:buNone/>
            </a:pPr>
            <a:r>
              <a:rPr lang="en-US" sz="2700" b="0" i="0" u="none" strike="noStrike" cap="none">
                <a:solidFill>
                  <a:schemeClr val="lt1"/>
                </a:solidFill>
                <a:latin typeface="Verdana"/>
                <a:ea typeface="Verdana"/>
                <a:cs typeface="Verdana"/>
                <a:sym typeface="Verdana"/>
              </a:rPr>
              <a:t>   </a:t>
            </a:r>
            <a:endParaRPr/>
          </a:p>
        </p:txBody>
      </p:sp>
      <p:sp>
        <p:nvSpPr>
          <p:cNvPr id="22" name="Google Shape;22;p34"/>
          <p:cNvSpPr txBox="1"/>
          <p:nvPr/>
        </p:nvSpPr>
        <p:spPr>
          <a:xfrm>
            <a:off x="1676400" y="3657600"/>
            <a:ext cx="6350000" cy="2133600"/>
          </a:xfrm>
          <a:prstGeom prst="rect">
            <a:avLst/>
          </a:prstGeom>
          <a:noFill/>
          <a:ln>
            <a:noFill/>
          </a:ln>
        </p:spPr>
        <p:txBody>
          <a:bodyPr spcFirstLastPara="1" wrap="square" lIns="91425" tIns="45700" rIns="91425" bIns="45700" anchor="ctr" anchorCtr="0">
            <a:normAutofit fontScale="97500"/>
          </a:bodyPr>
          <a:lstStyle/>
          <a:p>
            <a:pPr marL="0" marR="0" lvl="0" indent="0" algn="ctr" rtl="0">
              <a:spcBef>
                <a:spcPts val="0"/>
              </a:spcBef>
              <a:spcAft>
                <a:spcPts val="0"/>
              </a:spcAft>
              <a:buClr>
                <a:schemeClr val="lt1"/>
              </a:buClr>
              <a:buSzPct val="100000"/>
              <a:buFont typeface="Verdana"/>
              <a:buNone/>
            </a:pPr>
            <a:endParaRPr sz="3000" b="0" i="0" u="none" strike="noStrike" cap="none">
              <a:solidFill>
                <a:schemeClr val="lt1"/>
              </a:solidFill>
              <a:latin typeface="Verdana"/>
              <a:ea typeface="Verdana"/>
              <a:cs typeface="Verdana"/>
              <a:sym typeface="Verdana"/>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6_Custom Layout">
  <p:cSld name="6_Custom Layout">
    <p:spTree>
      <p:nvGrpSpPr>
        <p:cNvPr id="1" name="Shape 71"/>
        <p:cNvGrpSpPr/>
        <p:nvPr/>
      </p:nvGrpSpPr>
      <p:grpSpPr>
        <a:xfrm>
          <a:off x="0" y="0"/>
          <a:ext cx="0" cy="0"/>
          <a:chOff x="0" y="0"/>
          <a:chExt cx="0" cy="0"/>
        </a:xfrm>
      </p:grpSpPr>
      <p:sp>
        <p:nvSpPr>
          <p:cNvPr id="72" name="Google Shape;72;p43"/>
          <p:cNvSpPr txBox="1"/>
          <p:nvPr/>
        </p:nvSpPr>
        <p:spPr>
          <a:xfrm>
            <a:off x="0" y="0"/>
            <a:ext cx="9144000" cy="1219200"/>
          </a:xfrm>
          <a:prstGeom prst="rect">
            <a:avLst/>
          </a:prstGeom>
          <a:solidFill>
            <a:srgbClr val="CA7700"/>
          </a:solidFill>
          <a:ln>
            <a:noFill/>
          </a:ln>
        </p:spPr>
        <p:txBody>
          <a:bodyPr spcFirstLastPara="1" wrap="square" lIns="91425" tIns="45700" rIns="91425" bIns="45700" anchor="t" anchorCtr="0">
            <a:normAutofit/>
          </a:bodyPr>
          <a:lstStyle/>
          <a:p>
            <a:pPr marL="0" marR="0" lvl="0" indent="0" algn="l" rtl="0">
              <a:spcBef>
                <a:spcPts val="0"/>
              </a:spcBef>
              <a:spcAft>
                <a:spcPts val="0"/>
              </a:spcAft>
              <a:buClr>
                <a:schemeClr val="lt1"/>
              </a:buClr>
              <a:buSzPts val="2700"/>
              <a:buFont typeface="Verdana"/>
              <a:buNone/>
            </a:pPr>
            <a:r>
              <a:rPr lang="en-US" sz="2700">
                <a:solidFill>
                  <a:schemeClr val="lt1"/>
                </a:solidFill>
                <a:latin typeface="Verdana"/>
                <a:ea typeface="Verdana"/>
                <a:cs typeface="Verdana"/>
                <a:sym typeface="Verdana"/>
              </a:rPr>
              <a:t>   </a:t>
            </a:r>
            <a:endParaRPr/>
          </a:p>
        </p:txBody>
      </p:sp>
      <p:sp>
        <p:nvSpPr>
          <p:cNvPr id="73" name="Google Shape;73;p43"/>
          <p:cNvSpPr txBox="1"/>
          <p:nvPr/>
        </p:nvSpPr>
        <p:spPr>
          <a:xfrm>
            <a:off x="457200" y="81311"/>
            <a:ext cx="8229600" cy="888834"/>
          </a:xfrm>
          <a:prstGeom prst="rect">
            <a:avLst/>
          </a:prstGeom>
          <a:noFill/>
          <a:ln>
            <a:noFill/>
          </a:ln>
        </p:spPr>
        <p:txBody>
          <a:bodyPr spcFirstLastPara="1" wrap="square" lIns="91425" tIns="45700" rIns="91425" bIns="45700" anchor="ctr" anchorCtr="0">
            <a:noAutofit/>
          </a:bodyPr>
          <a:lstStyle/>
          <a:p>
            <a:pPr marL="0" marR="0" lvl="0" indent="0" algn="ctr" rtl="0">
              <a:lnSpc>
                <a:spcPct val="78125"/>
              </a:lnSpc>
              <a:spcBef>
                <a:spcPts val="0"/>
              </a:spcBef>
              <a:spcAft>
                <a:spcPts val="0"/>
              </a:spcAft>
              <a:buClr>
                <a:srgbClr val="FFFFFF"/>
              </a:buClr>
              <a:buSzPts val="3200"/>
              <a:buFont typeface="Verdana"/>
              <a:buNone/>
            </a:pPr>
            <a:r>
              <a:rPr lang="en-US" sz="3200">
                <a:solidFill>
                  <a:srgbClr val="FFFFFF"/>
                </a:solidFill>
                <a:latin typeface="Verdana"/>
                <a:ea typeface="Verdana"/>
                <a:cs typeface="Verdana"/>
                <a:sym typeface="Verdana"/>
              </a:rPr>
              <a:t>Slide master</a:t>
            </a:r>
            <a:endParaRPr/>
          </a:p>
        </p:txBody>
      </p:sp>
      <p:sp>
        <p:nvSpPr>
          <p:cNvPr id="74" name="Google Shape;74;p43"/>
          <p:cNvSpPr txBox="1">
            <a:spLocks noGrp="1"/>
          </p:cNvSpPr>
          <p:nvPr>
            <p:ph type="body" idx="1"/>
          </p:nvPr>
        </p:nvSpPr>
        <p:spPr>
          <a:xfrm>
            <a:off x="457200" y="1324519"/>
            <a:ext cx="8229599" cy="430840"/>
          </a:xfrm>
          <a:prstGeom prst="rect">
            <a:avLst/>
          </a:prstGeom>
          <a:noFill/>
          <a:ln>
            <a:noFill/>
          </a:ln>
        </p:spPr>
        <p:txBody>
          <a:bodyPr spcFirstLastPara="1" wrap="square" lIns="91425" tIns="45700" rIns="91425" bIns="45700" anchor="b" anchorCtr="0">
            <a:noAutofit/>
          </a:bodyPr>
          <a:lstStyle>
            <a:lvl1pPr marL="457200" lvl="0" indent="-228600" algn="l">
              <a:spcBef>
                <a:spcPts val="520"/>
              </a:spcBef>
              <a:spcAft>
                <a:spcPts val="0"/>
              </a:spcAft>
              <a:buClr>
                <a:srgbClr val="CA7700"/>
              </a:buClr>
              <a:buSzPts val="2600"/>
              <a:buNone/>
              <a:defRPr sz="2600" b="1">
                <a:solidFill>
                  <a:srgbClr val="CA7700"/>
                </a:solidFill>
                <a:latin typeface="Verdana"/>
                <a:ea typeface="Verdana"/>
                <a:cs typeface="Verdana"/>
                <a:sym typeface="Verdana"/>
              </a:defRPr>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75" name="Google Shape;75;p43"/>
          <p:cNvSpPr txBox="1">
            <a:spLocks noGrp="1"/>
          </p:cNvSpPr>
          <p:nvPr>
            <p:ph type="body" idx="2"/>
          </p:nvPr>
        </p:nvSpPr>
        <p:spPr>
          <a:xfrm>
            <a:off x="457200" y="1755360"/>
            <a:ext cx="8229599" cy="388344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rgbClr val="5F574F"/>
              </a:buClr>
              <a:buSzPts val="2400"/>
              <a:buFont typeface="Verdana"/>
              <a:buNone/>
              <a:defRPr sz="2400">
                <a:solidFill>
                  <a:srgbClr val="5F574F"/>
                </a:solidFill>
                <a:latin typeface="Verdana"/>
                <a:ea typeface="Verdana"/>
                <a:cs typeface="Verdana"/>
                <a:sym typeface="Verdana"/>
              </a:defRPr>
            </a:lvl1pPr>
            <a:lvl2pPr marL="914400" lvl="1"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2pPr>
            <a:lvl3pPr marL="1371600" lvl="2"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3pPr>
            <a:lvl4pPr marL="1828800" lvl="3"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4pPr>
            <a:lvl5pPr marL="2286000" lvl="4" indent="-342900" algn="l">
              <a:lnSpc>
                <a:spcPct val="100000"/>
              </a:lnSpc>
              <a:spcBef>
                <a:spcPts val="0"/>
              </a:spcBef>
              <a:spcAft>
                <a:spcPts val="0"/>
              </a:spcAft>
              <a:buClr>
                <a:schemeClr val="dk1"/>
              </a:buClr>
              <a:buSzPts val="1800"/>
              <a:buChar char="»"/>
              <a:defRPr sz="18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pic>
        <p:nvPicPr>
          <p:cNvPr id="76" name="Google Shape;76;p43" descr="C:\Users\mikel\Desktop\logo.png"/>
          <p:cNvPicPr preferRelativeResize="0"/>
          <p:nvPr/>
        </p:nvPicPr>
        <p:blipFill rotWithShape="1">
          <a:blip r:embed="rId2">
            <a:alphaModFix/>
          </a:blip>
          <a:srcRect/>
          <a:stretch/>
        </p:blipFill>
        <p:spPr>
          <a:xfrm>
            <a:off x="8001000" y="5638800"/>
            <a:ext cx="979488" cy="979488"/>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7_Custom Layout">
  <p:cSld name="7_Custom Layout">
    <p:spTree>
      <p:nvGrpSpPr>
        <p:cNvPr id="1" name="Shape 77"/>
        <p:cNvGrpSpPr/>
        <p:nvPr/>
      </p:nvGrpSpPr>
      <p:grpSpPr>
        <a:xfrm>
          <a:off x="0" y="0"/>
          <a:ext cx="0" cy="0"/>
          <a:chOff x="0" y="0"/>
          <a:chExt cx="0" cy="0"/>
        </a:xfrm>
      </p:grpSpPr>
      <p:sp>
        <p:nvSpPr>
          <p:cNvPr id="78" name="Google Shape;78;p44"/>
          <p:cNvSpPr txBox="1"/>
          <p:nvPr/>
        </p:nvSpPr>
        <p:spPr>
          <a:xfrm>
            <a:off x="0" y="0"/>
            <a:ext cx="9144000" cy="1219200"/>
          </a:xfrm>
          <a:prstGeom prst="rect">
            <a:avLst/>
          </a:prstGeom>
          <a:solidFill>
            <a:srgbClr val="CA7700"/>
          </a:solidFill>
          <a:ln>
            <a:noFill/>
          </a:ln>
        </p:spPr>
        <p:txBody>
          <a:bodyPr spcFirstLastPara="1" wrap="square" lIns="91425" tIns="45700" rIns="91425" bIns="45700" anchor="t" anchorCtr="0">
            <a:normAutofit/>
          </a:bodyPr>
          <a:lstStyle/>
          <a:p>
            <a:pPr marL="0" marR="0" lvl="0" indent="0" algn="l" rtl="0">
              <a:spcBef>
                <a:spcPts val="0"/>
              </a:spcBef>
              <a:spcAft>
                <a:spcPts val="0"/>
              </a:spcAft>
              <a:buClr>
                <a:schemeClr val="lt1"/>
              </a:buClr>
              <a:buSzPts val="2700"/>
              <a:buFont typeface="Verdana"/>
              <a:buNone/>
            </a:pPr>
            <a:r>
              <a:rPr lang="en-US" sz="2700">
                <a:solidFill>
                  <a:schemeClr val="lt1"/>
                </a:solidFill>
                <a:latin typeface="Verdana"/>
                <a:ea typeface="Verdana"/>
                <a:cs typeface="Verdana"/>
                <a:sym typeface="Verdana"/>
              </a:rPr>
              <a:t>   </a:t>
            </a:r>
            <a:endParaRPr/>
          </a:p>
        </p:txBody>
      </p:sp>
      <p:sp>
        <p:nvSpPr>
          <p:cNvPr id="79" name="Google Shape;79;p44"/>
          <p:cNvSpPr txBox="1"/>
          <p:nvPr/>
        </p:nvSpPr>
        <p:spPr>
          <a:xfrm>
            <a:off x="457200" y="81311"/>
            <a:ext cx="8229600" cy="888834"/>
          </a:xfrm>
          <a:prstGeom prst="rect">
            <a:avLst/>
          </a:prstGeom>
          <a:noFill/>
          <a:ln>
            <a:noFill/>
          </a:ln>
        </p:spPr>
        <p:txBody>
          <a:bodyPr spcFirstLastPara="1" wrap="square" lIns="91425" tIns="45700" rIns="91425" bIns="45700" anchor="ctr" anchorCtr="0">
            <a:noAutofit/>
          </a:bodyPr>
          <a:lstStyle/>
          <a:p>
            <a:pPr marL="0" marR="0" lvl="0" indent="0" algn="ctr" rtl="0">
              <a:lnSpc>
                <a:spcPct val="78125"/>
              </a:lnSpc>
              <a:spcBef>
                <a:spcPts val="0"/>
              </a:spcBef>
              <a:spcAft>
                <a:spcPts val="0"/>
              </a:spcAft>
              <a:buClr>
                <a:srgbClr val="FFFFFF"/>
              </a:buClr>
              <a:buSzPts val="3200"/>
              <a:buFont typeface="Verdana"/>
              <a:buNone/>
            </a:pPr>
            <a:r>
              <a:rPr lang="en-US" sz="3200">
                <a:solidFill>
                  <a:srgbClr val="FFFFFF"/>
                </a:solidFill>
                <a:latin typeface="Verdana"/>
                <a:ea typeface="Verdana"/>
                <a:cs typeface="Verdana"/>
                <a:sym typeface="Verdana"/>
              </a:rPr>
              <a:t>Slide master</a:t>
            </a:r>
            <a:endParaRPr/>
          </a:p>
        </p:txBody>
      </p:sp>
      <p:sp>
        <p:nvSpPr>
          <p:cNvPr id="80" name="Google Shape;80;p44"/>
          <p:cNvSpPr txBox="1">
            <a:spLocks noGrp="1"/>
          </p:cNvSpPr>
          <p:nvPr>
            <p:ph type="body" idx="1"/>
          </p:nvPr>
        </p:nvSpPr>
        <p:spPr>
          <a:xfrm>
            <a:off x="457200" y="1324519"/>
            <a:ext cx="8229599" cy="430840"/>
          </a:xfrm>
          <a:prstGeom prst="rect">
            <a:avLst/>
          </a:prstGeom>
          <a:noFill/>
          <a:ln>
            <a:noFill/>
          </a:ln>
        </p:spPr>
        <p:txBody>
          <a:bodyPr spcFirstLastPara="1" wrap="square" lIns="91425" tIns="45700" rIns="91425" bIns="45700" anchor="b" anchorCtr="0">
            <a:noAutofit/>
          </a:bodyPr>
          <a:lstStyle>
            <a:lvl1pPr marL="457200" lvl="0" indent="-228600" algn="l">
              <a:spcBef>
                <a:spcPts val="520"/>
              </a:spcBef>
              <a:spcAft>
                <a:spcPts val="0"/>
              </a:spcAft>
              <a:buClr>
                <a:srgbClr val="CA7700"/>
              </a:buClr>
              <a:buSzPts val="2600"/>
              <a:buNone/>
              <a:defRPr sz="2600" b="1">
                <a:solidFill>
                  <a:srgbClr val="CA7700"/>
                </a:solidFill>
                <a:latin typeface="Verdana"/>
                <a:ea typeface="Verdana"/>
                <a:cs typeface="Verdana"/>
                <a:sym typeface="Verdana"/>
              </a:defRPr>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81" name="Google Shape;81;p44"/>
          <p:cNvSpPr txBox="1">
            <a:spLocks noGrp="1"/>
          </p:cNvSpPr>
          <p:nvPr>
            <p:ph type="body" idx="2"/>
          </p:nvPr>
        </p:nvSpPr>
        <p:spPr>
          <a:xfrm>
            <a:off x="457200" y="1755360"/>
            <a:ext cx="8229599" cy="388344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rgbClr val="5F574F"/>
              </a:buClr>
              <a:buSzPts val="2400"/>
              <a:buFont typeface="Verdana"/>
              <a:buNone/>
              <a:defRPr sz="2400">
                <a:solidFill>
                  <a:srgbClr val="5F574F"/>
                </a:solidFill>
                <a:latin typeface="Verdana"/>
                <a:ea typeface="Verdana"/>
                <a:cs typeface="Verdana"/>
                <a:sym typeface="Verdana"/>
              </a:defRPr>
            </a:lvl1pPr>
            <a:lvl2pPr marL="914400" lvl="1"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2pPr>
            <a:lvl3pPr marL="1371600" lvl="2"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3pPr>
            <a:lvl4pPr marL="1828800" lvl="3"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4pPr>
            <a:lvl5pPr marL="2286000" lvl="4" indent="-342900" algn="l">
              <a:lnSpc>
                <a:spcPct val="100000"/>
              </a:lnSpc>
              <a:spcBef>
                <a:spcPts val="0"/>
              </a:spcBef>
              <a:spcAft>
                <a:spcPts val="0"/>
              </a:spcAft>
              <a:buClr>
                <a:schemeClr val="dk1"/>
              </a:buClr>
              <a:buSzPts val="1800"/>
              <a:buChar char="»"/>
              <a:defRPr sz="18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pic>
        <p:nvPicPr>
          <p:cNvPr id="82" name="Google Shape;82;p44" descr="C:\Users\mikel\Desktop\logo.png"/>
          <p:cNvPicPr preferRelativeResize="0"/>
          <p:nvPr/>
        </p:nvPicPr>
        <p:blipFill rotWithShape="1">
          <a:blip r:embed="rId2">
            <a:alphaModFix/>
          </a:blip>
          <a:srcRect/>
          <a:stretch/>
        </p:blipFill>
        <p:spPr>
          <a:xfrm>
            <a:off x="8001000" y="5638800"/>
            <a:ext cx="979488" cy="979488"/>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8_Custom Layout">
  <p:cSld name="8_Custom Layout">
    <p:spTree>
      <p:nvGrpSpPr>
        <p:cNvPr id="1" name="Shape 83"/>
        <p:cNvGrpSpPr/>
        <p:nvPr/>
      </p:nvGrpSpPr>
      <p:grpSpPr>
        <a:xfrm>
          <a:off x="0" y="0"/>
          <a:ext cx="0" cy="0"/>
          <a:chOff x="0" y="0"/>
          <a:chExt cx="0" cy="0"/>
        </a:xfrm>
      </p:grpSpPr>
      <p:sp>
        <p:nvSpPr>
          <p:cNvPr id="84" name="Google Shape;84;p45"/>
          <p:cNvSpPr txBox="1"/>
          <p:nvPr/>
        </p:nvSpPr>
        <p:spPr>
          <a:xfrm>
            <a:off x="0" y="0"/>
            <a:ext cx="9144000" cy="1219200"/>
          </a:xfrm>
          <a:prstGeom prst="rect">
            <a:avLst/>
          </a:prstGeom>
          <a:solidFill>
            <a:srgbClr val="CA7700"/>
          </a:solidFill>
          <a:ln>
            <a:noFill/>
          </a:ln>
        </p:spPr>
        <p:txBody>
          <a:bodyPr spcFirstLastPara="1" wrap="square" lIns="91425" tIns="45700" rIns="91425" bIns="45700" anchor="t" anchorCtr="0">
            <a:normAutofit/>
          </a:bodyPr>
          <a:lstStyle/>
          <a:p>
            <a:pPr marL="0" marR="0" lvl="0" indent="0" algn="l" rtl="0">
              <a:spcBef>
                <a:spcPts val="0"/>
              </a:spcBef>
              <a:spcAft>
                <a:spcPts val="0"/>
              </a:spcAft>
              <a:buClr>
                <a:schemeClr val="lt1"/>
              </a:buClr>
              <a:buSzPts val="2700"/>
              <a:buFont typeface="Verdana"/>
              <a:buNone/>
            </a:pPr>
            <a:r>
              <a:rPr lang="en-US" sz="2700">
                <a:solidFill>
                  <a:schemeClr val="lt1"/>
                </a:solidFill>
                <a:latin typeface="Verdana"/>
                <a:ea typeface="Verdana"/>
                <a:cs typeface="Verdana"/>
                <a:sym typeface="Verdana"/>
              </a:rPr>
              <a:t>   </a:t>
            </a:r>
            <a:endParaRPr/>
          </a:p>
        </p:txBody>
      </p:sp>
      <p:sp>
        <p:nvSpPr>
          <p:cNvPr id="85" name="Google Shape;85;p45"/>
          <p:cNvSpPr txBox="1"/>
          <p:nvPr/>
        </p:nvSpPr>
        <p:spPr>
          <a:xfrm>
            <a:off x="457200" y="81311"/>
            <a:ext cx="8229600" cy="888834"/>
          </a:xfrm>
          <a:prstGeom prst="rect">
            <a:avLst/>
          </a:prstGeom>
          <a:noFill/>
          <a:ln>
            <a:noFill/>
          </a:ln>
        </p:spPr>
        <p:txBody>
          <a:bodyPr spcFirstLastPara="1" wrap="square" lIns="91425" tIns="45700" rIns="91425" bIns="45700" anchor="ctr" anchorCtr="0">
            <a:noAutofit/>
          </a:bodyPr>
          <a:lstStyle/>
          <a:p>
            <a:pPr marL="0" marR="0" lvl="0" indent="0" algn="ctr" rtl="0">
              <a:lnSpc>
                <a:spcPct val="78125"/>
              </a:lnSpc>
              <a:spcBef>
                <a:spcPts val="0"/>
              </a:spcBef>
              <a:spcAft>
                <a:spcPts val="0"/>
              </a:spcAft>
              <a:buClr>
                <a:srgbClr val="FFFFFF"/>
              </a:buClr>
              <a:buSzPts val="3200"/>
              <a:buFont typeface="Verdana"/>
              <a:buNone/>
            </a:pPr>
            <a:r>
              <a:rPr lang="en-US" sz="3200">
                <a:solidFill>
                  <a:srgbClr val="FFFFFF"/>
                </a:solidFill>
                <a:latin typeface="Verdana"/>
                <a:ea typeface="Verdana"/>
                <a:cs typeface="Verdana"/>
                <a:sym typeface="Verdana"/>
              </a:rPr>
              <a:t>Slide master</a:t>
            </a:r>
            <a:endParaRPr/>
          </a:p>
        </p:txBody>
      </p:sp>
      <p:sp>
        <p:nvSpPr>
          <p:cNvPr id="86" name="Google Shape;86;p45"/>
          <p:cNvSpPr txBox="1">
            <a:spLocks noGrp="1"/>
          </p:cNvSpPr>
          <p:nvPr>
            <p:ph type="body" idx="1"/>
          </p:nvPr>
        </p:nvSpPr>
        <p:spPr>
          <a:xfrm>
            <a:off x="457200" y="1324519"/>
            <a:ext cx="8229599" cy="430840"/>
          </a:xfrm>
          <a:prstGeom prst="rect">
            <a:avLst/>
          </a:prstGeom>
          <a:noFill/>
          <a:ln>
            <a:noFill/>
          </a:ln>
        </p:spPr>
        <p:txBody>
          <a:bodyPr spcFirstLastPara="1" wrap="square" lIns="91425" tIns="45700" rIns="91425" bIns="45700" anchor="b" anchorCtr="0">
            <a:noAutofit/>
          </a:bodyPr>
          <a:lstStyle>
            <a:lvl1pPr marL="457200" lvl="0" indent="-228600" algn="l">
              <a:spcBef>
                <a:spcPts val="520"/>
              </a:spcBef>
              <a:spcAft>
                <a:spcPts val="0"/>
              </a:spcAft>
              <a:buClr>
                <a:srgbClr val="CA7700"/>
              </a:buClr>
              <a:buSzPts val="2600"/>
              <a:buNone/>
              <a:defRPr sz="2600" b="1">
                <a:solidFill>
                  <a:srgbClr val="CA7700"/>
                </a:solidFill>
                <a:latin typeface="Verdana"/>
                <a:ea typeface="Verdana"/>
                <a:cs typeface="Verdana"/>
                <a:sym typeface="Verdana"/>
              </a:defRPr>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87" name="Google Shape;87;p45"/>
          <p:cNvSpPr txBox="1">
            <a:spLocks noGrp="1"/>
          </p:cNvSpPr>
          <p:nvPr>
            <p:ph type="body" idx="2"/>
          </p:nvPr>
        </p:nvSpPr>
        <p:spPr>
          <a:xfrm>
            <a:off x="457200" y="1755360"/>
            <a:ext cx="8229599" cy="388344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rgbClr val="5F574F"/>
              </a:buClr>
              <a:buSzPts val="2400"/>
              <a:buFont typeface="Verdana"/>
              <a:buNone/>
              <a:defRPr sz="2400">
                <a:solidFill>
                  <a:srgbClr val="5F574F"/>
                </a:solidFill>
                <a:latin typeface="Verdana"/>
                <a:ea typeface="Verdana"/>
                <a:cs typeface="Verdana"/>
                <a:sym typeface="Verdana"/>
              </a:defRPr>
            </a:lvl1pPr>
            <a:lvl2pPr marL="914400" lvl="1"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2pPr>
            <a:lvl3pPr marL="1371600" lvl="2"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3pPr>
            <a:lvl4pPr marL="1828800" lvl="3"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4pPr>
            <a:lvl5pPr marL="2286000" lvl="4" indent="-342900" algn="l">
              <a:lnSpc>
                <a:spcPct val="100000"/>
              </a:lnSpc>
              <a:spcBef>
                <a:spcPts val="0"/>
              </a:spcBef>
              <a:spcAft>
                <a:spcPts val="0"/>
              </a:spcAft>
              <a:buClr>
                <a:schemeClr val="dk1"/>
              </a:buClr>
              <a:buSzPts val="1800"/>
              <a:buChar char="»"/>
              <a:defRPr sz="18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pic>
        <p:nvPicPr>
          <p:cNvPr id="88" name="Google Shape;88;p45" descr="C:\Users\mikel\Desktop\logo.png"/>
          <p:cNvPicPr preferRelativeResize="0"/>
          <p:nvPr/>
        </p:nvPicPr>
        <p:blipFill rotWithShape="1">
          <a:blip r:embed="rId2">
            <a:alphaModFix/>
          </a:blip>
          <a:srcRect/>
          <a:stretch/>
        </p:blipFill>
        <p:spPr>
          <a:xfrm>
            <a:off x="8001000" y="5638800"/>
            <a:ext cx="979488" cy="979488"/>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9_Custom Layout">
  <p:cSld name="9_Custom Layout">
    <p:spTree>
      <p:nvGrpSpPr>
        <p:cNvPr id="1" name="Shape 89"/>
        <p:cNvGrpSpPr/>
        <p:nvPr/>
      </p:nvGrpSpPr>
      <p:grpSpPr>
        <a:xfrm>
          <a:off x="0" y="0"/>
          <a:ext cx="0" cy="0"/>
          <a:chOff x="0" y="0"/>
          <a:chExt cx="0" cy="0"/>
        </a:xfrm>
      </p:grpSpPr>
      <p:sp>
        <p:nvSpPr>
          <p:cNvPr id="90" name="Google Shape;90;p46"/>
          <p:cNvSpPr txBox="1"/>
          <p:nvPr/>
        </p:nvSpPr>
        <p:spPr>
          <a:xfrm>
            <a:off x="0" y="0"/>
            <a:ext cx="9144000" cy="1219200"/>
          </a:xfrm>
          <a:prstGeom prst="rect">
            <a:avLst/>
          </a:prstGeom>
          <a:solidFill>
            <a:srgbClr val="CA7700"/>
          </a:solidFill>
          <a:ln>
            <a:noFill/>
          </a:ln>
        </p:spPr>
        <p:txBody>
          <a:bodyPr spcFirstLastPara="1" wrap="square" lIns="91425" tIns="45700" rIns="91425" bIns="45700" anchor="t" anchorCtr="0">
            <a:normAutofit/>
          </a:bodyPr>
          <a:lstStyle/>
          <a:p>
            <a:pPr marL="0" marR="0" lvl="0" indent="0" algn="l" rtl="0">
              <a:spcBef>
                <a:spcPts val="0"/>
              </a:spcBef>
              <a:spcAft>
                <a:spcPts val="0"/>
              </a:spcAft>
              <a:buClr>
                <a:schemeClr val="lt1"/>
              </a:buClr>
              <a:buSzPts val="2700"/>
              <a:buFont typeface="Verdana"/>
              <a:buNone/>
            </a:pPr>
            <a:r>
              <a:rPr lang="en-US" sz="2700">
                <a:solidFill>
                  <a:schemeClr val="lt1"/>
                </a:solidFill>
                <a:latin typeface="Verdana"/>
                <a:ea typeface="Verdana"/>
                <a:cs typeface="Verdana"/>
                <a:sym typeface="Verdana"/>
              </a:rPr>
              <a:t>   </a:t>
            </a:r>
            <a:endParaRPr/>
          </a:p>
        </p:txBody>
      </p:sp>
      <p:sp>
        <p:nvSpPr>
          <p:cNvPr id="91" name="Google Shape;91;p46"/>
          <p:cNvSpPr txBox="1"/>
          <p:nvPr/>
        </p:nvSpPr>
        <p:spPr>
          <a:xfrm>
            <a:off x="457200" y="81311"/>
            <a:ext cx="8229600" cy="888834"/>
          </a:xfrm>
          <a:prstGeom prst="rect">
            <a:avLst/>
          </a:prstGeom>
          <a:noFill/>
          <a:ln>
            <a:noFill/>
          </a:ln>
        </p:spPr>
        <p:txBody>
          <a:bodyPr spcFirstLastPara="1" wrap="square" lIns="91425" tIns="45700" rIns="91425" bIns="45700" anchor="ctr" anchorCtr="0">
            <a:noAutofit/>
          </a:bodyPr>
          <a:lstStyle/>
          <a:p>
            <a:pPr marL="0" marR="0" lvl="0" indent="0" algn="ctr" rtl="0">
              <a:lnSpc>
                <a:spcPct val="78125"/>
              </a:lnSpc>
              <a:spcBef>
                <a:spcPts val="0"/>
              </a:spcBef>
              <a:spcAft>
                <a:spcPts val="0"/>
              </a:spcAft>
              <a:buClr>
                <a:srgbClr val="FFFFFF"/>
              </a:buClr>
              <a:buSzPts val="3200"/>
              <a:buFont typeface="Verdana"/>
              <a:buNone/>
            </a:pPr>
            <a:r>
              <a:rPr lang="en-US" sz="3200">
                <a:solidFill>
                  <a:srgbClr val="FFFFFF"/>
                </a:solidFill>
                <a:latin typeface="Verdana"/>
                <a:ea typeface="Verdana"/>
                <a:cs typeface="Verdana"/>
                <a:sym typeface="Verdana"/>
              </a:rPr>
              <a:t>Slide master</a:t>
            </a:r>
            <a:endParaRPr/>
          </a:p>
        </p:txBody>
      </p:sp>
      <p:sp>
        <p:nvSpPr>
          <p:cNvPr id="92" name="Google Shape;92;p46"/>
          <p:cNvSpPr txBox="1">
            <a:spLocks noGrp="1"/>
          </p:cNvSpPr>
          <p:nvPr>
            <p:ph type="body" idx="1"/>
          </p:nvPr>
        </p:nvSpPr>
        <p:spPr>
          <a:xfrm>
            <a:off x="457200" y="1324519"/>
            <a:ext cx="8229599" cy="430840"/>
          </a:xfrm>
          <a:prstGeom prst="rect">
            <a:avLst/>
          </a:prstGeom>
          <a:noFill/>
          <a:ln>
            <a:noFill/>
          </a:ln>
        </p:spPr>
        <p:txBody>
          <a:bodyPr spcFirstLastPara="1" wrap="square" lIns="91425" tIns="45700" rIns="91425" bIns="45700" anchor="b" anchorCtr="0">
            <a:noAutofit/>
          </a:bodyPr>
          <a:lstStyle>
            <a:lvl1pPr marL="457200" lvl="0" indent="-228600" algn="l">
              <a:spcBef>
                <a:spcPts val="520"/>
              </a:spcBef>
              <a:spcAft>
                <a:spcPts val="0"/>
              </a:spcAft>
              <a:buClr>
                <a:srgbClr val="CA7700"/>
              </a:buClr>
              <a:buSzPts val="2600"/>
              <a:buNone/>
              <a:defRPr sz="2600" b="1">
                <a:solidFill>
                  <a:srgbClr val="CA7700"/>
                </a:solidFill>
                <a:latin typeface="Verdana"/>
                <a:ea typeface="Verdana"/>
                <a:cs typeface="Verdana"/>
                <a:sym typeface="Verdana"/>
              </a:defRPr>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93" name="Google Shape;93;p46"/>
          <p:cNvSpPr txBox="1">
            <a:spLocks noGrp="1"/>
          </p:cNvSpPr>
          <p:nvPr>
            <p:ph type="body" idx="2"/>
          </p:nvPr>
        </p:nvSpPr>
        <p:spPr>
          <a:xfrm>
            <a:off x="457200" y="1755360"/>
            <a:ext cx="8229599" cy="388344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rgbClr val="5F574F"/>
              </a:buClr>
              <a:buSzPts val="2400"/>
              <a:buFont typeface="Verdana"/>
              <a:buNone/>
              <a:defRPr sz="2400">
                <a:solidFill>
                  <a:srgbClr val="5F574F"/>
                </a:solidFill>
                <a:latin typeface="Verdana"/>
                <a:ea typeface="Verdana"/>
                <a:cs typeface="Verdana"/>
                <a:sym typeface="Verdana"/>
              </a:defRPr>
            </a:lvl1pPr>
            <a:lvl2pPr marL="914400" lvl="1"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2pPr>
            <a:lvl3pPr marL="1371600" lvl="2"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3pPr>
            <a:lvl4pPr marL="1828800" lvl="3"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4pPr>
            <a:lvl5pPr marL="2286000" lvl="4" indent="-342900" algn="l">
              <a:lnSpc>
                <a:spcPct val="100000"/>
              </a:lnSpc>
              <a:spcBef>
                <a:spcPts val="0"/>
              </a:spcBef>
              <a:spcAft>
                <a:spcPts val="0"/>
              </a:spcAft>
              <a:buClr>
                <a:schemeClr val="dk1"/>
              </a:buClr>
              <a:buSzPts val="1800"/>
              <a:buChar char="»"/>
              <a:defRPr sz="18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pic>
        <p:nvPicPr>
          <p:cNvPr id="94" name="Google Shape;94;p46" descr="C:\Users\mikel\Desktop\logo.png"/>
          <p:cNvPicPr preferRelativeResize="0"/>
          <p:nvPr/>
        </p:nvPicPr>
        <p:blipFill rotWithShape="1">
          <a:blip r:embed="rId2">
            <a:alphaModFix/>
          </a:blip>
          <a:srcRect/>
          <a:stretch/>
        </p:blipFill>
        <p:spPr>
          <a:xfrm>
            <a:off x="8001000" y="5638800"/>
            <a:ext cx="979488" cy="979488"/>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0_Custom Layout">
  <p:cSld name="10_Custom Layout">
    <p:spTree>
      <p:nvGrpSpPr>
        <p:cNvPr id="1" name="Shape 95"/>
        <p:cNvGrpSpPr/>
        <p:nvPr/>
      </p:nvGrpSpPr>
      <p:grpSpPr>
        <a:xfrm>
          <a:off x="0" y="0"/>
          <a:ext cx="0" cy="0"/>
          <a:chOff x="0" y="0"/>
          <a:chExt cx="0" cy="0"/>
        </a:xfrm>
      </p:grpSpPr>
      <p:sp>
        <p:nvSpPr>
          <p:cNvPr id="96" name="Google Shape;96;p47"/>
          <p:cNvSpPr txBox="1"/>
          <p:nvPr/>
        </p:nvSpPr>
        <p:spPr>
          <a:xfrm>
            <a:off x="0" y="0"/>
            <a:ext cx="9144000" cy="1219200"/>
          </a:xfrm>
          <a:prstGeom prst="rect">
            <a:avLst/>
          </a:prstGeom>
          <a:solidFill>
            <a:srgbClr val="CA7700"/>
          </a:solidFill>
          <a:ln>
            <a:noFill/>
          </a:ln>
        </p:spPr>
        <p:txBody>
          <a:bodyPr spcFirstLastPara="1" wrap="square" lIns="91425" tIns="45700" rIns="91425" bIns="45700" anchor="t" anchorCtr="0">
            <a:normAutofit/>
          </a:bodyPr>
          <a:lstStyle/>
          <a:p>
            <a:pPr marL="0" marR="0" lvl="0" indent="0" algn="l" rtl="0">
              <a:spcBef>
                <a:spcPts val="0"/>
              </a:spcBef>
              <a:spcAft>
                <a:spcPts val="0"/>
              </a:spcAft>
              <a:buClr>
                <a:schemeClr val="lt1"/>
              </a:buClr>
              <a:buSzPts val="2700"/>
              <a:buFont typeface="Verdana"/>
              <a:buNone/>
            </a:pPr>
            <a:r>
              <a:rPr lang="en-US" sz="2700">
                <a:solidFill>
                  <a:schemeClr val="lt1"/>
                </a:solidFill>
                <a:latin typeface="Verdana"/>
                <a:ea typeface="Verdana"/>
                <a:cs typeface="Verdana"/>
                <a:sym typeface="Verdana"/>
              </a:rPr>
              <a:t>   </a:t>
            </a:r>
            <a:endParaRPr/>
          </a:p>
        </p:txBody>
      </p:sp>
      <p:sp>
        <p:nvSpPr>
          <p:cNvPr id="97" name="Google Shape;97;p47"/>
          <p:cNvSpPr txBox="1"/>
          <p:nvPr/>
        </p:nvSpPr>
        <p:spPr>
          <a:xfrm>
            <a:off x="457200" y="81311"/>
            <a:ext cx="8229600" cy="888834"/>
          </a:xfrm>
          <a:prstGeom prst="rect">
            <a:avLst/>
          </a:prstGeom>
          <a:noFill/>
          <a:ln>
            <a:noFill/>
          </a:ln>
        </p:spPr>
        <p:txBody>
          <a:bodyPr spcFirstLastPara="1" wrap="square" lIns="91425" tIns="45700" rIns="91425" bIns="45700" anchor="ctr" anchorCtr="0">
            <a:noAutofit/>
          </a:bodyPr>
          <a:lstStyle/>
          <a:p>
            <a:pPr marL="0" marR="0" lvl="0" indent="0" algn="ctr" rtl="0">
              <a:lnSpc>
                <a:spcPct val="78125"/>
              </a:lnSpc>
              <a:spcBef>
                <a:spcPts val="0"/>
              </a:spcBef>
              <a:spcAft>
                <a:spcPts val="0"/>
              </a:spcAft>
              <a:buClr>
                <a:srgbClr val="FFFFFF"/>
              </a:buClr>
              <a:buSzPts val="3200"/>
              <a:buFont typeface="Verdana"/>
              <a:buNone/>
            </a:pPr>
            <a:r>
              <a:rPr lang="en-US" sz="3200">
                <a:solidFill>
                  <a:srgbClr val="FFFFFF"/>
                </a:solidFill>
                <a:latin typeface="Verdana"/>
                <a:ea typeface="Verdana"/>
                <a:cs typeface="Verdana"/>
                <a:sym typeface="Verdana"/>
              </a:rPr>
              <a:t>Slide master</a:t>
            </a:r>
            <a:endParaRPr/>
          </a:p>
        </p:txBody>
      </p:sp>
      <p:sp>
        <p:nvSpPr>
          <p:cNvPr id="98" name="Google Shape;98;p47"/>
          <p:cNvSpPr txBox="1">
            <a:spLocks noGrp="1"/>
          </p:cNvSpPr>
          <p:nvPr>
            <p:ph type="body" idx="1"/>
          </p:nvPr>
        </p:nvSpPr>
        <p:spPr>
          <a:xfrm>
            <a:off x="457200" y="1324519"/>
            <a:ext cx="8229599" cy="430840"/>
          </a:xfrm>
          <a:prstGeom prst="rect">
            <a:avLst/>
          </a:prstGeom>
          <a:noFill/>
          <a:ln>
            <a:noFill/>
          </a:ln>
        </p:spPr>
        <p:txBody>
          <a:bodyPr spcFirstLastPara="1" wrap="square" lIns="91425" tIns="45700" rIns="91425" bIns="45700" anchor="b" anchorCtr="0">
            <a:noAutofit/>
          </a:bodyPr>
          <a:lstStyle>
            <a:lvl1pPr marL="457200" lvl="0" indent="-228600" algn="l">
              <a:spcBef>
                <a:spcPts val="520"/>
              </a:spcBef>
              <a:spcAft>
                <a:spcPts val="0"/>
              </a:spcAft>
              <a:buClr>
                <a:srgbClr val="CA7700"/>
              </a:buClr>
              <a:buSzPts val="2600"/>
              <a:buNone/>
              <a:defRPr sz="2600" b="1">
                <a:solidFill>
                  <a:srgbClr val="CA7700"/>
                </a:solidFill>
                <a:latin typeface="Verdana"/>
                <a:ea typeface="Verdana"/>
                <a:cs typeface="Verdana"/>
                <a:sym typeface="Verdana"/>
              </a:defRPr>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99" name="Google Shape;99;p47"/>
          <p:cNvSpPr txBox="1">
            <a:spLocks noGrp="1"/>
          </p:cNvSpPr>
          <p:nvPr>
            <p:ph type="body" idx="2"/>
          </p:nvPr>
        </p:nvSpPr>
        <p:spPr>
          <a:xfrm>
            <a:off x="457200" y="1755360"/>
            <a:ext cx="8229599" cy="388344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rgbClr val="5F574F"/>
              </a:buClr>
              <a:buSzPts val="2400"/>
              <a:buFont typeface="Verdana"/>
              <a:buNone/>
              <a:defRPr sz="2400">
                <a:solidFill>
                  <a:srgbClr val="5F574F"/>
                </a:solidFill>
                <a:latin typeface="Verdana"/>
                <a:ea typeface="Verdana"/>
                <a:cs typeface="Verdana"/>
                <a:sym typeface="Verdana"/>
              </a:defRPr>
            </a:lvl1pPr>
            <a:lvl2pPr marL="914400" lvl="1"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2pPr>
            <a:lvl3pPr marL="1371600" lvl="2"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3pPr>
            <a:lvl4pPr marL="1828800" lvl="3"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4pPr>
            <a:lvl5pPr marL="2286000" lvl="4" indent="-342900" algn="l">
              <a:lnSpc>
                <a:spcPct val="100000"/>
              </a:lnSpc>
              <a:spcBef>
                <a:spcPts val="0"/>
              </a:spcBef>
              <a:spcAft>
                <a:spcPts val="0"/>
              </a:spcAft>
              <a:buClr>
                <a:schemeClr val="dk1"/>
              </a:buClr>
              <a:buSzPts val="1800"/>
              <a:buChar char="»"/>
              <a:defRPr sz="18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pic>
        <p:nvPicPr>
          <p:cNvPr id="100" name="Google Shape;100;p47" descr="C:\Users\mikel\Desktop\logo.png"/>
          <p:cNvPicPr preferRelativeResize="0"/>
          <p:nvPr/>
        </p:nvPicPr>
        <p:blipFill rotWithShape="1">
          <a:blip r:embed="rId2">
            <a:alphaModFix/>
          </a:blip>
          <a:srcRect/>
          <a:stretch/>
        </p:blipFill>
        <p:spPr>
          <a:xfrm>
            <a:off x="8001000" y="5638800"/>
            <a:ext cx="979488" cy="979488"/>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1_Custom Layout">
  <p:cSld name="11_Custom Layout">
    <p:spTree>
      <p:nvGrpSpPr>
        <p:cNvPr id="1" name="Shape 101"/>
        <p:cNvGrpSpPr/>
        <p:nvPr/>
      </p:nvGrpSpPr>
      <p:grpSpPr>
        <a:xfrm>
          <a:off x="0" y="0"/>
          <a:ext cx="0" cy="0"/>
          <a:chOff x="0" y="0"/>
          <a:chExt cx="0" cy="0"/>
        </a:xfrm>
      </p:grpSpPr>
      <p:sp>
        <p:nvSpPr>
          <p:cNvPr id="102" name="Google Shape;102;p48"/>
          <p:cNvSpPr txBox="1"/>
          <p:nvPr/>
        </p:nvSpPr>
        <p:spPr>
          <a:xfrm>
            <a:off x="0" y="0"/>
            <a:ext cx="9144000" cy="1219200"/>
          </a:xfrm>
          <a:prstGeom prst="rect">
            <a:avLst/>
          </a:prstGeom>
          <a:solidFill>
            <a:srgbClr val="CA7700"/>
          </a:solidFill>
          <a:ln>
            <a:noFill/>
          </a:ln>
        </p:spPr>
        <p:txBody>
          <a:bodyPr spcFirstLastPara="1" wrap="square" lIns="91425" tIns="45700" rIns="91425" bIns="45700" anchor="t" anchorCtr="0">
            <a:normAutofit/>
          </a:bodyPr>
          <a:lstStyle/>
          <a:p>
            <a:pPr marL="0" marR="0" lvl="0" indent="0" algn="l" rtl="0">
              <a:spcBef>
                <a:spcPts val="0"/>
              </a:spcBef>
              <a:spcAft>
                <a:spcPts val="0"/>
              </a:spcAft>
              <a:buClr>
                <a:schemeClr val="lt1"/>
              </a:buClr>
              <a:buSzPts val="2700"/>
              <a:buFont typeface="Verdana"/>
              <a:buNone/>
            </a:pPr>
            <a:r>
              <a:rPr lang="en-US" sz="2700">
                <a:solidFill>
                  <a:schemeClr val="lt1"/>
                </a:solidFill>
                <a:latin typeface="Verdana"/>
                <a:ea typeface="Verdana"/>
                <a:cs typeface="Verdana"/>
                <a:sym typeface="Verdana"/>
              </a:rPr>
              <a:t>   </a:t>
            </a:r>
            <a:endParaRPr/>
          </a:p>
        </p:txBody>
      </p:sp>
      <p:sp>
        <p:nvSpPr>
          <p:cNvPr id="103" name="Google Shape;103;p48"/>
          <p:cNvSpPr txBox="1"/>
          <p:nvPr/>
        </p:nvSpPr>
        <p:spPr>
          <a:xfrm>
            <a:off x="457200" y="81311"/>
            <a:ext cx="8229600" cy="888834"/>
          </a:xfrm>
          <a:prstGeom prst="rect">
            <a:avLst/>
          </a:prstGeom>
          <a:noFill/>
          <a:ln>
            <a:noFill/>
          </a:ln>
        </p:spPr>
        <p:txBody>
          <a:bodyPr spcFirstLastPara="1" wrap="square" lIns="91425" tIns="45700" rIns="91425" bIns="45700" anchor="ctr" anchorCtr="0">
            <a:noAutofit/>
          </a:bodyPr>
          <a:lstStyle/>
          <a:p>
            <a:pPr marL="0" marR="0" lvl="0" indent="0" algn="ctr" rtl="0">
              <a:lnSpc>
                <a:spcPct val="78125"/>
              </a:lnSpc>
              <a:spcBef>
                <a:spcPts val="0"/>
              </a:spcBef>
              <a:spcAft>
                <a:spcPts val="0"/>
              </a:spcAft>
              <a:buClr>
                <a:srgbClr val="FFFFFF"/>
              </a:buClr>
              <a:buSzPts val="3200"/>
              <a:buFont typeface="Verdana"/>
              <a:buNone/>
            </a:pPr>
            <a:r>
              <a:rPr lang="en-US" sz="3200">
                <a:solidFill>
                  <a:srgbClr val="FFFFFF"/>
                </a:solidFill>
                <a:latin typeface="Verdana"/>
                <a:ea typeface="Verdana"/>
                <a:cs typeface="Verdana"/>
                <a:sym typeface="Verdana"/>
              </a:rPr>
              <a:t>Slide master</a:t>
            </a:r>
            <a:endParaRPr/>
          </a:p>
        </p:txBody>
      </p:sp>
      <p:sp>
        <p:nvSpPr>
          <p:cNvPr id="104" name="Google Shape;104;p48"/>
          <p:cNvSpPr txBox="1">
            <a:spLocks noGrp="1"/>
          </p:cNvSpPr>
          <p:nvPr>
            <p:ph type="body" idx="1"/>
          </p:nvPr>
        </p:nvSpPr>
        <p:spPr>
          <a:xfrm>
            <a:off x="457200" y="1324519"/>
            <a:ext cx="8229599" cy="430840"/>
          </a:xfrm>
          <a:prstGeom prst="rect">
            <a:avLst/>
          </a:prstGeom>
          <a:noFill/>
          <a:ln>
            <a:noFill/>
          </a:ln>
        </p:spPr>
        <p:txBody>
          <a:bodyPr spcFirstLastPara="1" wrap="square" lIns="91425" tIns="45700" rIns="91425" bIns="45700" anchor="b" anchorCtr="0">
            <a:noAutofit/>
          </a:bodyPr>
          <a:lstStyle>
            <a:lvl1pPr marL="457200" lvl="0" indent="-228600" algn="l">
              <a:spcBef>
                <a:spcPts val="520"/>
              </a:spcBef>
              <a:spcAft>
                <a:spcPts val="0"/>
              </a:spcAft>
              <a:buClr>
                <a:srgbClr val="CA7700"/>
              </a:buClr>
              <a:buSzPts val="2600"/>
              <a:buNone/>
              <a:defRPr sz="2600" b="1">
                <a:solidFill>
                  <a:srgbClr val="CA7700"/>
                </a:solidFill>
                <a:latin typeface="Verdana"/>
                <a:ea typeface="Verdana"/>
                <a:cs typeface="Verdana"/>
                <a:sym typeface="Verdana"/>
              </a:defRPr>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05" name="Google Shape;105;p48"/>
          <p:cNvSpPr txBox="1">
            <a:spLocks noGrp="1"/>
          </p:cNvSpPr>
          <p:nvPr>
            <p:ph type="body" idx="2"/>
          </p:nvPr>
        </p:nvSpPr>
        <p:spPr>
          <a:xfrm>
            <a:off x="457200" y="1755360"/>
            <a:ext cx="8229599" cy="388344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rgbClr val="5F574F"/>
              </a:buClr>
              <a:buSzPts val="2400"/>
              <a:buFont typeface="Verdana"/>
              <a:buNone/>
              <a:defRPr sz="2400">
                <a:solidFill>
                  <a:srgbClr val="5F574F"/>
                </a:solidFill>
                <a:latin typeface="Verdana"/>
                <a:ea typeface="Verdana"/>
                <a:cs typeface="Verdana"/>
                <a:sym typeface="Verdana"/>
              </a:defRPr>
            </a:lvl1pPr>
            <a:lvl2pPr marL="914400" lvl="1"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2pPr>
            <a:lvl3pPr marL="1371600" lvl="2"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3pPr>
            <a:lvl4pPr marL="1828800" lvl="3"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4pPr>
            <a:lvl5pPr marL="2286000" lvl="4" indent="-342900" algn="l">
              <a:lnSpc>
                <a:spcPct val="100000"/>
              </a:lnSpc>
              <a:spcBef>
                <a:spcPts val="0"/>
              </a:spcBef>
              <a:spcAft>
                <a:spcPts val="0"/>
              </a:spcAft>
              <a:buClr>
                <a:schemeClr val="dk1"/>
              </a:buClr>
              <a:buSzPts val="1800"/>
              <a:buChar char="»"/>
              <a:defRPr sz="18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pic>
        <p:nvPicPr>
          <p:cNvPr id="106" name="Google Shape;106;p48" descr="C:\Users\mikel\Desktop\logo.png"/>
          <p:cNvPicPr preferRelativeResize="0"/>
          <p:nvPr/>
        </p:nvPicPr>
        <p:blipFill rotWithShape="1">
          <a:blip r:embed="rId2">
            <a:alphaModFix/>
          </a:blip>
          <a:srcRect/>
          <a:stretch/>
        </p:blipFill>
        <p:spPr>
          <a:xfrm>
            <a:off x="8001000" y="5638800"/>
            <a:ext cx="979488" cy="979488"/>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2_Custom Layout">
  <p:cSld name="12_Custom Layout">
    <p:spTree>
      <p:nvGrpSpPr>
        <p:cNvPr id="1" name="Shape 107"/>
        <p:cNvGrpSpPr/>
        <p:nvPr/>
      </p:nvGrpSpPr>
      <p:grpSpPr>
        <a:xfrm>
          <a:off x="0" y="0"/>
          <a:ext cx="0" cy="0"/>
          <a:chOff x="0" y="0"/>
          <a:chExt cx="0" cy="0"/>
        </a:xfrm>
      </p:grpSpPr>
      <p:sp>
        <p:nvSpPr>
          <p:cNvPr id="108" name="Google Shape;108;p49"/>
          <p:cNvSpPr txBox="1"/>
          <p:nvPr/>
        </p:nvSpPr>
        <p:spPr>
          <a:xfrm>
            <a:off x="0" y="0"/>
            <a:ext cx="9144000" cy="1219200"/>
          </a:xfrm>
          <a:prstGeom prst="rect">
            <a:avLst/>
          </a:prstGeom>
          <a:solidFill>
            <a:srgbClr val="CA7700"/>
          </a:solidFill>
          <a:ln>
            <a:noFill/>
          </a:ln>
        </p:spPr>
        <p:txBody>
          <a:bodyPr spcFirstLastPara="1" wrap="square" lIns="91425" tIns="45700" rIns="91425" bIns="45700" anchor="t" anchorCtr="0">
            <a:normAutofit/>
          </a:bodyPr>
          <a:lstStyle/>
          <a:p>
            <a:pPr marL="0" marR="0" lvl="0" indent="0" algn="l" rtl="0">
              <a:spcBef>
                <a:spcPts val="0"/>
              </a:spcBef>
              <a:spcAft>
                <a:spcPts val="0"/>
              </a:spcAft>
              <a:buClr>
                <a:schemeClr val="lt1"/>
              </a:buClr>
              <a:buSzPts val="2700"/>
              <a:buFont typeface="Verdana"/>
              <a:buNone/>
            </a:pPr>
            <a:r>
              <a:rPr lang="en-US" sz="2700">
                <a:solidFill>
                  <a:schemeClr val="lt1"/>
                </a:solidFill>
                <a:latin typeface="Verdana"/>
                <a:ea typeface="Verdana"/>
                <a:cs typeface="Verdana"/>
                <a:sym typeface="Verdana"/>
              </a:rPr>
              <a:t>   </a:t>
            </a:r>
            <a:endParaRPr/>
          </a:p>
        </p:txBody>
      </p:sp>
      <p:sp>
        <p:nvSpPr>
          <p:cNvPr id="109" name="Google Shape;109;p49"/>
          <p:cNvSpPr txBox="1"/>
          <p:nvPr/>
        </p:nvSpPr>
        <p:spPr>
          <a:xfrm>
            <a:off x="457200" y="81311"/>
            <a:ext cx="8229600" cy="888834"/>
          </a:xfrm>
          <a:prstGeom prst="rect">
            <a:avLst/>
          </a:prstGeom>
          <a:noFill/>
          <a:ln>
            <a:noFill/>
          </a:ln>
        </p:spPr>
        <p:txBody>
          <a:bodyPr spcFirstLastPara="1" wrap="square" lIns="91425" tIns="45700" rIns="91425" bIns="45700" anchor="ctr" anchorCtr="0">
            <a:noAutofit/>
          </a:bodyPr>
          <a:lstStyle/>
          <a:p>
            <a:pPr marL="0" marR="0" lvl="0" indent="0" algn="ctr" rtl="0">
              <a:lnSpc>
                <a:spcPct val="78125"/>
              </a:lnSpc>
              <a:spcBef>
                <a:spcPts val="0"/>
              </a:spcBef>
              <a:spcAft>
                <a:spcPts val="0"/>
              </a:spcAft>
              <a:buClr>
                <a:srgbClr val="FFFFFF"/>
              </a:buClr>
              <a:buSzPts val="3200"/>
              <a:buFont typeface="Verdana"/>
              <a:buNone/>
            </a:pPr>
            <a:r>
              <a:rPr lang="en-US" sz="3200">
                <a:solidFill>
                  <a:srgbClr val="FFFFFF"/>
                </a:solidFill>
                <a:latin typeface="Verdana"/>
                <a:ea typeface="Verdana"/>
                <a:cs typeface="Verdana"/>
                <a:sym typeface="Verdana"/>
              </a:rPr>
              <a:t>Slide master</a:t>
            </a:r>
            <a:endParaRPr/>
          </a:p>
        </p:txBody>
      </p:sp>
      <p:sp>
        <p:nvSpPr>
          <p:cNvPr id="110" name="Google Shape;110;p49"/>
          <p:cNvSpPr txBox="1">
            <a:spLocks noGrp="1"/>
          </p:cNvSpPr>
          <p:nvPr>
            <p:ph type="body" idx="1"/>
          </p:nvPr>
        </p:nvSpPr>
        <p:spPr>
          <a:xfrm>
            <a:off x="457200" y="1324519"/>
            <a:ext cx="8229599" cy="430840"/>
          </a:xfrm>
          <a:prstGeom prst="rect">
            <a:avLst/>
          </a:prstGeom>
          <a:noFill/>
          <a:ln>
            <a:noFill/>
          </a:ln>
        </p:spPr>
        <p:txBody>
          <a:bodyPr spcFirstLastPara="1" wrap="square" lIns="91425" tIns="45700" rIns="91425" bIns="45700" anchor="b" anchorCtr="0">
            <a:noAutofit/>
          </a:bodyPr>
          <a:lstStyle>
            <a:lvl1pPr marL="457200" lvl="0" indent="-228600" algn="l">
              <a:spcBef>
                <a:spcPts val="520"/>
              </a:spcBef>
              <a:spcAft>
                <a:spcPts val="0"/>
              </a:spcAft>
              <a:buClr>
                <a:srgbClr val="CA7700"/>
              </a:buClr>
              <a:buSzPts val="2600"/>
              <a:buNone/>
              <a:defRPr sz="2600" b="1">
                <a:solidFill>
                  <a:srgbClr val="CA7700"/>
                </a:solidFill>
                <a:latin typeface="Verdana"/>
                <a:ea typeface="Verdana"/>
                <a:cs typeface="Verdana"/>
                <a:sym typeface="Verdana"/>
              </a:defRPr>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11" name="Google Shape;111;p49"/>
          <p:cNvSpPr txBox="1">
            <a:spLocks noGrp="1"/>
          </p:cNvSpPr>
          <p:nvPr>
            <p:ph type="body" idx="2"/>
          </p:nvPr>
        </p:nvSpPr>
        <p:spPr>
          <a:xfrm>
            <a:off x="457200" y="1755360"/>
            <a:ext cx="8229599" cy="388344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rgbClr val="5F574F"/>
              </a:buClr>
              <a:buSzPts val="2400"/>
              <a:buFont typeface="Verdana"/>
              <a:buNone/>
              <a:defRPr sz="2400">
                <a:solidFill>
                  <a:srgbClr val="5F574F"/>
                </a:solidFill>
                <a:latin typeface="Verdana"/>
                <a:ea typeface="Verdana"/>
                <a:cs typeface="Verdana"/>
                <a:sym typeface="Verdana"/>
              </a:defRPr>
            </a:lvl1pPr>
            <a:lvl2pPr marL="914400" lvl="1"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2pPr>
            <a:lvl3pPr marL="1371600" lvl="2"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3pPr>
            <a:lvl4pPr marL="1828800" lvl="3"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4pPr>
            <a:lvl5pPr marL="2286000" lvl="4" indent="-342900" algn="l">
              <a:lnSpc>
                <a:spcPct val="100000"/>
              </a:lnSpc>
              <a:spcBef>
                <a:spcPts val="0"/>
              </a:spcBef>
              <a:spcAft>
                <a:spcPts val="0"/>
              </a:spcAft>
              <a:buClr>
                <a:schemeClr val="dk1"/>
              </a:buClr>
              <a:buSzPts val="1800"/>
              <a:buChar char="»"/>
              <a:defRPr sz="18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pic>
        <p:nvPicPr>
          <p:cNvPr id="112" name="Google Shape;112;p49" descr="C:\Users\mikel\Desktop\logo.png"/>
          <p:cNvPicPr preferRelativeResize="0"/>
          <p:nvPr/>
        </p:nvPicPr>
        <p:blipFill rotWithShape="1">
          <a:blip r:embed="rId2">
            <a:alphaModFix/>
          </a:blip>
          <a:srcRect/>
          <a:stretch/>
        </p:blipFill>
        <p:spPr>
          <a:xfrm>
            <a:off x="8001000" y="5638800"/>
            <a:ext cx="979488" cy="979488"/>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13_Custom Layout">
  <p:cSld name="13_Custom Layout">
    <p:spTree>
      <p:nvGrpSpPr>
        <p:cNvPr id="1" name="Shape 113"/>
        <p:cNvGrpSpPr/>
        <p:nvPr/>
      </p:nvGrpSpPr>
      <p:grpSpPr>
        <a:xfrm>
          <a:off x="0" y="0"/>
          <a:ext cx="0" cy="0"/>
          <a:chOff x="0" y="0"/>
          <a:chExt cx="0" cy="0"/>
        </a:xfrm>
      </p:grpSpPr>
      <p:sp>
        <p:nvSpPr>
          <p:cNvPr id="114" name="Google Shape;114;p50"/>
          <p:cNvSpPr txBox="1"/>
          <p:nvPr/>
        </p:nvSpPr>
        <p:spPr>
          <a:xfrm>
            <a:off x="0" y="0"/>
            <a:ext cx="9144000" cy="1219200"/>
          </a:xfrm>
          <a:prstGeom prst="rect">
            <a:avLst/>
          </a:prstGeom>
          <a:solidFill>
            <a:srgbClr val="CA7700"/>
          </a:solidFill>
          <a:ln>
            <a:noFill/>
          </a:ln>
        </p:spPr>
        <p:txBody>
          <a:bodyPr spcFirstLastPara="1" wrap="square" lIns="91425" tIns="45700" rIns="91425" bIns="45700" anchor="t" anchorCtr="0">
            <a:normAutofit/>
          </a:bodyPr>
          <a:lstStyle/>
          <a:p>
            <a:pPr marL="0" marR="0" lvl="0" indent="0" algn="l" rtl="0">
              <a:spcBef>
                <a:spcPts val="0"/>
              </a:spcBef>
              <a:spcAft>
                <a:spcPts val="0"/>
              </a:spcAft>
              <a:buClr>
                <a:schemeClr val="lt1"/>
              </a:buClr>
              <a:buSzPts val="2700"/>
              <a:buFont typeface="Verdana"/>
              <a:buNone/>
            </a:pPr>
            <a:r>
              <a:rPr lang="en-US" sz="2700">
                <a:solidFill>
                  <a:schemeClr val="lt1"/>
                </a:solidFill>
                <a:latin typeface="Verdana"/>
                <a:ea typeface="Verdana"/>
                <a:cs typeface="Verdana"/>
                <a:sym typeface="Verdana"/>
              </a:rPr>
              <a:t>   </a:t>
            </a:r>
            <a:endParaRPr/>
          </a:p>
        </p:txBody>
      </p:sp>
      <p:sp>
        <p:nvSpPr>
          <p:cNvPr id="115" name="Google Shape;115;p50"/>
          <p:cNvSpPr txBox="1"/>
          <p:nvPr/>
        </p:nvSpPr>
        <p:spPr>
          <a:xfrm>
            <a:off x="457200" y="81311"/>
            <a:ext cx="8229600" cy="888834"/>
          </a:xfrm>
          <a:prstGeom prst="rect">
            <a:avLst/>
          </a:prstGeom>
          <a:noFill/>
          <a:ln>
            <a:noFill/>
          </a:ln>
        </p:spPr>
        <p:txBody>
          <a:bodyPr spcFirstLastPara="1" wrap="square" lIns="91425" tIns="45700" rIns="91425" bIns="45700" anchor="ctr" anchorCtr="0">
            <a:noAutofit/>
          </a:bodyPr>
          <a:lstStyle/>
          <a:p>
            <a:pPr marL="0" marR="0" lvl="0" indent="0" algn="ctr" rtl="0">
              <a:lnSpc>
                <a:spcPct val="78125"/>
              </a:lnSpc>
              <a:spcBef>
                <a:spcPts val="0"/>
              </a:spcBef>
              <a:spcAft>
                <a:spcPts val="0"/>
              </a:spcAft>
              <a:buClr>
                <a:srgbClr val="FFFFFF"/>
              </a:buClr>
              <a:buSzPts val="3200"/>
              <a:buFont typeface="Verdana"/>
              <a:buNone/>
            </a:pPr>
            <a:r>
              <a:rPr lang="en-US" sz="3200">
                <a:solidFill>
                  <a:srgbClr val="FFFFFF"/>
                </a:solidFill>
                <a:latin typeface="Verdana"/>
                <a:ea typeface="Verdana"/>
                <a:cs typeface="Verdana"/>
                <a:sym typeface="Verdana"/>
              </a:rPr>
              <a:t>Slide master</a:t>
            </a:r>
            <a:endParaRPr/>
          </a:p>
        </p:txBody>
      </p:sp>
      <p:sp>
        <p:nvSpPr>
          <p:cNvPr id="116" name="Google Shape;116;p50"/>
          <p:cNvSpPr txBox="1">
            <a:spLocks noGrp="1"/>
          </p:cNvSpPr>
          <p:nvPr>
            <p:ph type="body" idx="1"/>
          </p:nvPr>
        </p:nvSpPr>
        <p:spPr>
          <a:xfrm>
            <a:off x="457200" y="1324519"/>
            <a:ext cx="8229599" cy="430840"/>
          </a:xfrm>
          <a:prstGeom prst="rect">
            <a:avLst/>
          </a:prstGeom>
          <a:noFill/>
          <a:ln>
            <a:noFill/>
          </a:ln>
        </p:spPr>
        <p:txBody>
          <a:bodyPr spcFirstLastPara="1" wrap="square" lIns="91425" tIns="45700" rIns="91425" bIns="45700" anchor="b" anchorCtr="0">
            <a:noAutofit/>
          </a:bodyPr>
          <a:lstStyle>
            <a:lvl1pPr marL="457200" lvl="0" indent="-228600" algn="l">
              <a:spcBef>
                <a:spcPts val="520"/>
              </a:spcBef>
              <a:spcAft>
                <a:spcPts val="0"/>
              </a:spcAft>
              <a:buClr>
                <a:srgbClr val="CA7700"/>
              </a:buClr>
              <a:buSzPts val="2600"/>
              <a:buNone/>
              <a:defRPr sz="2600" b="1">
                <a:solidFill>
                  <a:srgbClr val="CA7700"/>
                </a:solidFill>
                <a:latin typeface="Verdana"/>
                <a:ea typeface="Verdana"/>
                <a:cs typeface="Verdana"/>
                <a:sym typeface="Verdana"/>
              </a:defRPr>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17" name="Google Shape;117;p50"/>
          <p:cNvSpPr txBox="1">
            <a:spLocks noGrp="1"/>
          </p:cNvSpPr>
          <p:nvPr>
            <p:ph type="body" idx="2"/>
          </p:nvPr>
        </p:nvSpPr>
        <p:spPr>
          <a:xfrm>
            <a:off x="457200" y="1755360"/>
            <a:ext cx="8229599" cy="388344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rgbClr val="5F574F"/>
              </a:buClr>
              <a:buSzPts val="2400"/>
              <a:buFont typeface="Verdana"/>
              <a:buNone/>
              <a:defRPr sz="2400">
                <a:solidFill>
                  <a:srgbClr val="5F574F"/>
                </a:solidFill>
                <a:latin typeface="Verdana"/>
                <a:ea typeface="Verdana"/>
                <a:cs typeface="Verdana"/>
                <a:sym typeface="Verdana"/>
              </a:defRPr>
            </a:lvl1pPr>
            <a:lvl2pPr marL="914400" lvl="1"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2pPr>
            <a:lvl3pPr marL="1371600" lvl="2"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3pPr>
            <a:lvl4pPr marL="1828800" lvl="3"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4pPr>
            <a:lvl5pPr marL="2286000" lvl="4" indent="-342900" algn="l">
              <a:lnSpc>
                <a:spcPct val="100000"/>
              </a:lnSpc>
              <a:spcBef>
                <a:spcPts val="0"/>
              </a:spcBef>
              <a:spcAft>
                <a:spcPts val="0"/>
              </a:spcAft>
              <a:buClr>
                <a:schemeClr val="dk1"/>
              </a:buClr>
              <a:buSzPts val="1800"/>
              <a:buChar char="»"/>
              <a:defRPr sz="18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pic>
        <p:nvPicPr>
          <p:cNvPr id="118" name="Google Shape;118;p50" descr="C:\Users\mikel\Desktop\logo.png"/>
          <p:cNvPicPr preferRelativeResize="0"/>
          <p:nvPr/>
        </p:nvPicPr>
        <p:blipFill rotWithShape="1">
          <a:blip r:embed="rId2">
            <a:alphaModFix/>
          </a:blip>
          <a:srcRect/>
          <a:stretch/>
        </p:blipFill>
        <p:spPr>
          <a:xfrm>
            <a:off x="8001000" y="5638800"/>
            <a:ext cx="979488" cy="979488"/>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14_Custom Layout">
  <p:cSld name="14_Custom Layout">
    <p:spTree>
      <p:nvGrpSpPr>
        <p:cNvPr id="1" name="Shape 119"/>
        <p:cNvGrpSpPr/>
        <p:nvPr/>
      </p:nvGrpSpPr>
      <p:grpSpPr>
        <a:xfrm>
          <a:off x="0" y="0"/>
          <a:ext cx="0" cy="0"/>
          <a:chOff x="0" y="0"/>
          <a:chExt cx="0" cy="0"/>
        </a:xfrm>
      </p:grpSpPr>
      <p:sp>
        <p:nvSpPr>
          <p:cNvPr id="120" name="Google Shape;120;p51"/>
          <p:cNvSpPr txBox="1"/>
          <p:nvPr/>
        </p:nvSpPr>
        <p:spPr>
          <a:xfrm>
            <a:off x="0" y="0"/>
            <a:ext cx="9144000" cy="1219200"/>
          </a:xfrm>
          <a:prstGeom prst="rect">
            <a:avLst/>
          </a:prstGeom>
          <a:solidFill>
            <a:srgbClr val="CA7700"/>
          </a:solidFill>
          <a:ln>
            <a:noFill/>
          </a:ln>
        </p:spPr>
        <p:txBody>
          <a:bodyPr spcFirstLastPara="1" wrap="square" lIns="91425" tIns="45700" rIns="91425" bIns="45700" anchor="t" anchorCtr="0">
            <a:normAutofit/>
          </a:bodyPr>
          <a:lstStyle/>
          <a:p>
            <a:pPr marL="0" marR="0" lvl="0" indent="0" algn="l" rtl="0">
              <a:spcBef>
                <a:spcPts val="0"/>
              </a:spcBef>
              <a:spcAft>
                <a:spcPts val="0"/>
              </a:spcAft>
              <a:buClr>
                <a:schemeClr val="lt1"/>
              </a:buClr>
              <a:buSzPts val="2700"/>
              <a:buFont typeface="Verdana"/>
              <a:buNone/>
            </a:pPr>
            <a:r>
              <a:rPr lang="en-US" sz="2700">
                <a:solidFill>
                  <a:schemeClr val="lt1"/>
                </a:solidFill>
                <a:latin typeface="Verdana"/>
                <a:ea typeface="Verdana"/>
                <a:cs typeface="Verdana"/>
                <a:sym typeface="Verdana"/>
              </a:rPr>
              <a:t>   </a:t>
            </a:r>
            <a:endParaRPr/>
          </a:p>
        </p:txBody>
      </p:sp>
      <p:sp>
        <p:nvSpPr>
          <p:cNvPr id="121" name="Google Shape;121;p51"/>
          <p:cNvSpPr txBox="1"/>
          <p:nvPr/>
        </p:nvSpPr>
        <p:spPr>
          <a:xfrm>
            <a:off x="457200" y="81311"/>
            <a:ext cx="8229600" cy="888834"/>
          </a:xfrm>
          <a:prstGeom prst="rect">
            <a:avLst/>
          </a:prstGeom>
          <a:noFill/>
          <a:ln>
            <a:noFill/>
          </a:ln>
        </p:spPr>
        <p:txBody>
          <a:bodyPr spcFirstLastPara="1" wrap="square" lIns="91425" tIns="45700" rIns="91425" bIns="45700" anchor="ctr" anchorCtr="0">
            <a:noAutofit/>
          </a:bodyPr>
          <a:lstStyle/>
          <a:p>
            <a:pPr marL="0" marR="0" lvl="0" indent="0" algn="ctr" rtl="0">
              <a:lnSpc>
                <a:spcPct val="78125"/>
              </a:lnSpc>
              <a:spcBef>
                <a:spcPts val="0"/>
              </a:spcBef>
              <a:spcAft>
                <a:spcPts val="0"/>
              </a:spcAft>
              <a:buClr>
                <a:srgbClr val="FFFFFF"/>
              </a:buClr>
              <a:buSzPts val="3200"/>
              <a:buFont typeface="Verdana"/>
              <a:buNone/>
            </a:pPr>
            <a:r>
              <a:rPr lang="en-US" sz="3200">
                <a:solidFill>
                  <a:srgbClr val="FFFFFF"/>
                </a:solidFill>
                <a:latin typeface="Verdana"/>
                <a:ea typeface="Verdana"/>
                <a:cs typeface="Verdana"/>
                <a:sym typeface="Verdana"/>
              </a:rPr>
              <a:t>Slide master</a:t>
            </a:r>
            <a:endParaRPr/>
          </a:p>
        </p:txBody>
      </p:sp>
      <p:sp>
        <p:nvSpPr>
          <p:cNvPr id="122" name="Google Shape;122;p51"/>
          <p:cNvSpPr txBox="1">
            <a:spLocks noGrp="1"/>
          </p:cNvSpPr>
          <p:nvPr>
            <p:ph type="body" idx="1"/>
          </p:nvPr>
        </p:nvSpPr>
        <p:spPr>
          <a:xfrm>
            <a:off x="457200" y="1324519"/>
            <a:ext cx="8229599" cy="430840"/>
          </a:xfrm>
          <a:prstGeom prst="rect">
            <a:avLst/>
          </a:prstGeom>
          <a:noFill/>
          <a:ln>
            <a:noFill/>
          </a:ln>
        </p:spPr>
        <p:txBody>
          <a:bodyPr spcFirstLastPara="1" wrap="square" lIns="91425" tIns="45700" rIns="91425" bIns="45700" anchor="b" anchorCtr="0">
            <a:noAutofit/>
          </a:bodyPr>
          <a:lstStyle>
            <a:lvl1pPr marL="457200" lvl="0" indent="-228600" algn="l">
              <a:spcBef>
                <a:spcPts val="520"/>
              </a:spcBef>
              <a:spcAft>
                <a:spcPts val="0"/>
              </a:spcAft>
              <a:buClr>
                <a:srgbClr val="CA7700"/>
              </a:buClr>
              <a:buSzPts val="2600"/>
              <a:buNone/>
              <a:defRPr sz="2600" b="1">
                <a:solidFill>
                  <a:srgbClr val="CA7700"/>
                </a:solidFill>
                <a:latin typeface="Verdana"/>
                <a:ea typeface="Verdana"/>
                <a:cs typeface="Verdana"/>
                <a:sym typeface="Verdana"/>
              </a:defRPr>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23" name="Google Shape;123;p51"/>
          <p:cNvSpPr txBox="1">
            <a:spLocks noGrp="1"/>
          </p:cNvSpPr>
          <p:nvPr>
            <p:ph type="body" idx="2"/>
          </p:nvPr>
        </p:nvSpPr>
        <p:spPr>
          <a:xfrm>
            <a:off x="457200" y="1755360"/>
            <a:ext cx="8229599" cy="388344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rgbClr val="5F574F"/>
              </a:buClr>
              <a:buSzPts val="2400"/>
              <a:buFont typeface="Verdana"/>
              <a:buNone/>
              <a:defRPr sz="2400">
                <a:solidFill>
                  <a:srgbClr val="5F574F"/>
                </a:solidFill>
                <a:latin typeface="Verdana"/>
                <a:ea typeface="Verdana"/>
                <a:cs typeface="Verdana"/>
                <a:sym typeface="Verdana"/>
              </a:defRPr>
            </a:lvl1pPr>
            <a:lvl2pPr marL="914400" lvl="1"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2pPr>
            <a:lvl3pPr marL="1371600" lvl="2"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3pPr>
            <a:lvl4pPr marL="1828800" lvl="3"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4pPr>
            <a:lvl5pPr marL="2286000" lvl="4" indent="-342900" algn="l">
              <a:lnSpc>
                <a:spcPct val="100000"/>
              </a:lnSpc>
              <a:spcBef>
                <a:spcPts val="0"/>
              </a:spcBef>
              <a:spcAft>
                <a:spcPts val="0"/>
              </a:spcAft>
              <a:buClr>
                <a:schemeClr val="dk1"/>
              </a:buClr>
              <a:buSzPts val="1800"/>
              <a:buChar char="»"/>
              <a:defRPr sz="18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pic>
        <p:nvPicPr>
          <p:cNvPr id="124" name="Google Shape;124;p51" descr="C:\Users\mikel\Desktop\logo.png"/>
          <p:cNvPicPr preferRelativeResize="0"/>
          <p:nvPr/>
        </p:nvPicPr>
        <p:blipFill rotWithShape="1">
          <a:blip r:embed="rId2">
            <a:alphaModFix/>
          </a:blip>
          <a:srcRect/>
          <a:stretch/>
        </p:blipFill>
        <p:spPr>
          <a:xfrm>
            <a:off x="8001000" y="5638800"/>
            <a:ext cx="979488" cy="979488"/>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15_Custom Layout">
  <p:cSld name="15_Custom Layout">
    <p:spTree>
      <p:nvGrpSpPr>
        <p:cNvPr id="1" name="Shape 125"/>
        <p:cNvGrpSpPr/>
        <p:nvPr/>
      </p:nvGrpSpPr>
      <p:grpSpPr>
        <a:xfrm>
          <a:off x="0" y="0"/>
          <a:ext cx="0" cy="0"/>
          <a:chOff x="0" y="0"/>
          <a:chExt cx="0" cy="0"/>
        </a:xfrm>
      </p:grpSpPr>
      <p:sp>
        <p:nvSpPr>
          <p:cNvPr id="126" name="Google Shape;126;p52"/>
          <p:cNvSpPr txBox="1"/>
          <p:nvPr/>
        </p:nvSpPr>
        <p:spPr>
          <a:xfrm>
            <a:off x="0" y="0"/>
            <a:ext cx="9144000" cy="1219200"/>
          </a:xfrm>
          <a:prstGeom prst="rect">
            <a:avLst/>
          </a:prstGeom>
          <a:solidFill>
            <a:srgbClr val="CA7700"/>
          </a:solidFill>
          <a:ln>
            <a:noFill/>
          </a:ln>
        </p:spPr>
        <p:txBody>
          <a:bodyPr spcFirstLastPara="1" wrap="square" lIns="91425" tIns="45700" rIns="91425" bIns="45700" anchor="t" anchorCtr="0">
            <a:normAutofit/>
          </a:bodyPr>
          <a:lstStyle/>
          <a:p>
            <a:pPr marL="0" marR="0" lvl="0" indent="0" algn="l" rtl="0">
              <a:spcBef>
                <a:spcPts val="0"/>
              </a:spcBef>
              <a:spcAft>
                <a:spcPts val="0"/>
              </a:spcAft>
              <a:buClr>
                <a:schemeClr val="lt1"/>
              </a:buClr>
              <a:buSzPts val="2700"/>
              <a:buFont typeface="Verdana"/>
              <a:buNone/>
            </a:pPr>
            <a:r>
              <a:rPr lang="en-US" sz="2700">
                <a:solidFill>
                  <a:schemeClr val="lt1"/>
                </a:solidFill>
                <a:latin typeface="Verdana"/>
                <a:ea typeface="Verdana"/>
                <a:cs typeface="Verdana"/>
                <a:sym typeface="Verdana"/>
              </a:rPr>
              <a:t>   </a:t>
            </a:r>
            <a:endParaRPr/>
          </a:p>
        </p:txBody>
      </p:sp>
      <p:sp>
        <p:nvSpPr>
          <p:cNvPr id="127" name="Google Shape;127;p52"/>
          <p:cNvSpPr txBox="1"/>
          <p:nvPr/>
        </p:nvSpPr>
        <p:spPr>
          <a:xfrm>
            <a:off x="457200" y="81311"/>
            <a:ext cx="8229600" cy="888834"/>
          </a:xfrm>
          <a:prstGeom prst="rect">
            <a:avLst/>
          </a:prstGeom>
          <a:noFill/>
          <a:ln>
            <a:noFill/>
          </a:ln>
        </p:spPr>
        <p:txBody>
          <a:bodyPr spcFirstLastPara="1" wrap="square" lIns="91425" tIns="45700" rIns="91425" bIns="45700" anchor="ctr" anchorCtr="0">
            <a:noAutofit/>
          </a:bodyPr>
          <a:lstStyle/>
          <a:p>
            <a:pPr marL="0" marR="0" lvl="0" indent="0" algn="ctr" rtl="0">
              <a:lnSpc>
                <a:spcPct val="78125"/>
              </a:lnSpc>
              <a:spcBef>
                <a:spcPts val="0"/>
              </a:spcBef>
              <a:spcAft>
                <a:spcPts val="0"/>
              </a:spcAft>
              <a:buClr>
                <a:srgbClr val="FFFFFF"/>
              </a:buClr>
              <a:buSzPts val="3200"/>
              <a:buFont typeface="Verdana"/>
              <a:buNone/>
            </a:pPr>
            <a:r>
              <a:rPr lang="en-US" sz="3200">
                <a:solidFill>
                  <a:srgbClr val="FFFFFF"/>
                </a:solidFill>
                <a:latin typeface="Verdana"/>
                <a:ea typeface="Verdana"/>
                <a:cs typeface="Verdana"/>
                <a:sym typeface="Verdana"/>
              </a:rPr>
              <a:t>Slide master</a:t>
            </a:r>
            <a:endParaRPr/>
          </a:p>
        </p:txBody>
      </p:sp>
      <p:sp>
        <p:nvSpPr>
          <p:cNvPr id="128" name="Google Shape;128;p52"/>
          <p:cNvSpPr txBox="1">
            <a:spLocks noGrp="1"/>
          </p:cNvSpPr>
          <p:nvPr>
            <p:ph type="body" idx="1"/>
          </p:nvPr>
        </p:nvSpPr>
        <p:spPr>
          <a:xfrm>
            <a:off x="457200" y="1324519"/>
            <a:ext cx="8229599" cy="430840"/>
          </a:xfrm>
          <a:prstGeom prst="rect">
            <a:avLst/>
          </a:prstGeom>
          <a:noFill/>
          <a:ln>
            <a:noFill/>
          </a:ln>
        </p:spPr>
        <p:txBody>
          <a:bodyPr spcFirstLastPara="1" wrap="square" lIns="91425" tIns="45700" rIns="91425" bIns="45700" anchor="b" anchorCtr="0">
            <a:noAutofit/>
          </a:bodyPr>
          <a:lstStyle>
            <a:lvl1pPr marL="457200" lvl="0" indent="-228600" algn="l">
              <a:spcBef>
                <a:spcPts val="520"/>
              </a:spcBef>
              <a:spcAft>
                <a:spcPts val="0"/>
              </a:spcAft>
              <a:buClr>
                <a:srgbClr val="CA7700"/>
              </a:buClr>
              <a:buSzPts val="2600"/>
              <a:buNone/>
              <a:defRPr sz="2600" b="1">
                <a:solidFill>
                  <a:srgbClr val="CA7700"/>
                </a:solidFill>
                <a:latin typeface="Verdana"/>
                <a:ea typeface="Verdana"/>
                <a:cs typeface="Verdana"/>
                <a:sym typeface="Verdana"/>
              </a:defRPr>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29" name="Google Shape;129;p52"/>
          <p:cNvSpPr txBox="1">
            <a:spLocks noGrp="1"/>
          </p:cNvSpPr>
          <p:nvPr>
            <p:ph type="body" idx="2"/>
          </p:nvPr>
        </p:nvSpPr>
        <p:spPr>
          <a:xfrm>
            <a:off x="457200" y="1755360"/>
            <a:ext cx="8229599" cy="388344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rgbClr val="5F574F"/>
              </a:buClr>
              <a:buSzPts val="2400"/>
              <a:buFont typeface="Verdana"/>
              <a:buNone/>
              <a:defRPr sz="2400">
                <a:solidFill>
                  <a:srgbClr val="5F574F"/>
                </a:solidFill>
                <a:latin typeface="Verdana"/>
                <a:ea typeface="Verdana"/>
                <a:cs typeface="Verdana"/>
                <a:sym typeface="Verdana"/>
              </a:defRPr>
            </a:lvl1pPr>
            <a:lvl2pPr marL="914400" lvl="1"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2pPr>
            <a:lvl3pPr marL="1371600" lvl="2"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3pPr>
            <a:lvl4pPr marL="1828800" lvl="3"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4pPr>
            <a:lvl5pPr marL="2286000" lvl="4" indent="-342900" algn="l">
              <a:lnSpc>
                <a:spcPct val="100000"/>
              </a:lnSpc>
              <a:spcBef>
                <a:spcPts val="0"/>
              </a:spcBef>
              <a:spcAft>
                <a:spcPts val="0"/>
              </a:spcAft>
              <a:buClr>
                <a:schemeClr val="dk1"/>
              </a:buClr>
              <a:buSzPts val="1800"/>
              <a:buChar char="»"/>
              <a:defRPr sz="18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pic>
        <p:nvPicPr>
          <p:cNvPr id="130" name="Google Shape;130;p52" descr="C:\Users\mikel\Desktop\logo.png"/>
          <p:cNvPicPr preferRelativeResize="0"/>
          <p:nvPr/>
        </p:nvPicPr>
        <p:blipFill rotWithShape="1">
          <a:blip r:embed="rId2">
            <a:alphaModFix/>
          </a:blip>
          <a:srcRect/>
          <a:stretch/>
        </p:blipFill>
        <p:spPr>
          <a:xfrm>
            <a:off x="8001000" y="5638800"/>
            <a:ext cx="979488" cy="979488"/>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1_Title and Content">
  <p:cSld name="11_Title and Content">
    <p:spTree>
      <p:nvGrpSpPr>
        <p:cNvPr id="1" name="Shape 23"/>
        <p:cNvGrpSpPr/>
        <p:nvPr/>
      </p:nvGrpSpPr>
      <p:grpSpPr>
        <a:xfrm>
          <a:off x="0" y="0"/>
          <a:ext cx="0" cy="0"/>
          <a:chOff x="0" y="0"/>
          <a:chExt cx="0" cy="0"/>
        </a:xfrm>
      </p:grpSpPr>
      <p:sp>
        <p:nvSpPr>
          <p:cNvPr id="24" name="Google Shape;24;p35"/>
          <p:cNvSpPr txBox="1"/>
          <p:nvPr/>
        </p:nvSpPr>
        <p:spPr>
          <a:xfrm>
            <a:off x="0" y="0"/>
            <a:ext cx="9144000" cy="1219200"/>
          </a:xfrm>
          <a:prstGeom prst="rect">
            <a:avLst/>
          </a:prstGeom>
          <a:solidFill>
            <a:srgbClr val="CA7700"/>
          </a:solidFill>
          <a:ln>
            <a:noFill/>
          </a:ln>
        </p:spPr>
        <p:txBody>
          <a:bodyPr spcFirstLastPara="1" wrap="square" lIns="91425" tIns="45700" rIns="91425" bIns="45700" anchor="t" anchorCtr="0">
            <a:normAutofit/>
          </a:bodyPr>
          <a:lstStyle/>
          <a:p>
            <a:pPr marL="0" marR="0" lvl="0" indent="0" algn="l" rtl="0">
              <a:spcBef>
                <a:spcPts val="0"/>
              </a:spcBef>
              <a:spcAft>
                <a:spcPts val="0"/>
              </a:spcAft>
              <a:buClr>
                <a:schemeClr val="lt1"/>
              </a:buClr>
              <a:buSzPts val="2700"/>
              <a:buFont typeface="Verdana"/>
              <a:buNone/>
            </a:pPr>
            <a:r>
              <a:rPr lang="en-US" sz="2700" b="0" i="0" u="none" strike="noStrike" cap="none">
                <a:solidFill>
                  <a:schemeClr val="lt1"/>
                </a:solidFill>
                <a:latin typeface="Verdana"/>
                <a:ea typeface="Verdana"/>
                <a:cs typeface="Verdana"/>
                <a:sym typeface="Verdana"/>
              </a:rPr>
              <a:t>   </a:t>
            </a:r>
            <a:endParaRPr/>
          </a:p>
        </p:txBody>
      </p:sp>
      <p:sp>
        <p:nvSpPr>
          <p:cNvPr id="25" name="Google Shape;25;p35"/>
          <p:cNvSpPr txBox="1">
            <a:spLocks noGrp="1"/>
          </p:cNvSpPr>
          <p:nvPr>
            <p:ph type="title"/>
          </p:nvPr>
        </p:nvSpPr>
        <p:spPr>
          <a:xfrm>
            <a:off x="457200" y="81311"/>
            <a:ext cx="8229600" cy="888834"/>
          </a:xfrm>
          <a:prstGeom prst="rect">
            <a:avLst/>
          </a:prstGeom>
          <a:noFill/>
          <a:ln>
            <a:noFill/>
          </a:ln>
        </p:spPr>
        <p:txBody>
          <a:bodyPr spcFirstLastPara="1" wrap="square" lIns="91425" tIns="45700" rIns="91425" bIns="45700" anchor="ctr" anchorCtr="0">
            <a:noAutofit/>
          </a:bodyPr>
          <a:lstStyle>
            <a:lvl1pPr lvl="0" algn="ctr">
              <a:lnSpc>
                <a:spcPct val="78125"/>
              </a:lnSpc>
              <a:spcBef>
                <a:spcPts val="0"/>
              </a:spcBef>
              <a:spcAft>
                <a:spcPts val="0"/>
              </a:spcAft>
              <a:buClr>
                <a:srgbClr val="FFFFFF"/>
              </a:buClr>
              <a:buSzPts val="3200"/>
              <a:buFont typeface="Verdana"/>
              <a:buNone/>
              <a:defRPr sz="3200">
                <a:solidFill>
                  <a:srgbClr val="FFFFFF"/>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35"/>
          <p:cNvSpPr txBox="1">
            <a:spLocks noGrp="1"/>
          </p:cNvSpPr>
          <p:nvPr>
            <p:ph type="body" idx="1"/>
          </p:nvPr>
        </p:nvSpPr>
        <p:spPr>
          <a:xfrm>
            <a:off x="457200" y="1324519"/>
            <a:ext cx="8229599" cy="430840"/>
          </a:xfrm>
          <a:prstGeom prst="rect">
            <a:avLst/>
          </a:prstGeom>
          <a:noFill/>
          <a:ln>
            <a:noFill/>
          </a:ln>
        </p:spPr>
        <p:txBody>
          <a:bodyPr spcFirstLastPara="1" wrap="square" lIns="91425" tIns="45700" rIns="91425" bIns="45700" anchor="b" anchorCtr="0">
            <a:noAutofit/>
          </a:bodyPr>
          <a:lstStyle>
            <a:lvl1pPr marL="457200" lvl="0" indent="-228600" algn="l">
              <a:spcBef>
                <a:spcPts val="520"/>
              </a:spcBef>
              <a:spcAft>
                <a:spcPts val="0"/>
              </a:spcAft>
              <a:buClr>
                <a:srgbClr val="CA7700"/>
              </a:buClr>
              <a:buSzPts val="2600"/>
              <a:buNone/>
              <a:defRPr sz="2600" b="1">
                <a:solidFill>
                  <a:srgbClr val="CA7700"/>
                </a:solidFill>
                <a:latin typeface="Verdana"/>
                <a:ea typeface="Verdana"/>
                <a:cs typeface="Verdana"/>
                <a:sym typeface="Verdana"/>
              </a:defRPr>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27" name="Google Shape;27;p35"/>
          <p:cNvSpPr txBox="1">
            <a:spLocks noGrp="1"/>
          </p:cNvSpPr>
          <p:nvPr>
            <p:ph type="body" idx="2"/>
          </p:nvPr>
        </p:nvSpPr>
        <p:spPr>
          <a:xfrm>
            <a:off x="457200" y="1755360"/>
            <a:ext cx="8229599" cy="388344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rgbClr val="5F574F"/>
              </a:buClr>
              <a:buSzPts val="2400"/>
              <a:buFont typeface="Verdana"/>
              <a:buNone/>
              <a:defRPr sz="2400">
                <a:solidFill>
                  <a:srgbClr val="5F574F"/>
                </a:solidFill>
                <a:latin typeface="Verdana"/>
                <a:ea typeface="Verdana"/>
                <a:cs typeface="Verdana"/>
                <a:sym typeface="Verdana"/>
              </a:defRPr>
            </a:lvl1pPr>
            <a:lvl2pPr marL="914400" lvl="1"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2pPr>
            <a:lvl3pPr marL="1371600" lvl="2"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3pPr>
            <a:lvl4pPr marL="1828800" lvl="3"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4pPr>
            <a:lvl5pPr marL="2286000" lvl="4" indent="-342900" algn="l">
              <a:lnSpc>
                <a:spcPct val="100000"/>
              </a:lnSpc>
              <a:spcBef>
                <a:spcPts val="0"/>
              </a:spcBef>
              <a:spcAft>
                <a:spcPts val="0"/>
              </a:spcAft>
              <a:buClr>
                <a:schemeClr val="dk1"/>
              </a:buClr>
              <a:buSzPts val="1800"/>
              <a:buChar char="»"/>
              <a:defRPr sz="18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pic>
        <p:nvPicPr>
          <p:cNvPr id="28" name="Google Shape;28;p35" descr="C:\Users\mikel\Desktop\logo.png"/>
          <p:cNvPicPr preferRelativeResize="0"/>
          <p:nvPr/>
        </p:nvPicPr>
        <p:blipFill rotWithShape="1">
          <a:blip r:embed="rId2">
            <a:alphaModFix/>
          </a:blip>
          <a:srcRect/>
          <a:stretch/>
        </p:blipFill>
        <p:spPr>
          <a:xfrm>
            <a:off x="8001000" y="5638800"/>
            <a:ext cx="979488" cy="979488"/>
          </a:xfrm>
          <a:prstGeom prst="rect">
            <a:avLst/>
          </a:prstGeom>
          <a:noFill/>
          <a:ln>
            <a:noFill/>
          </a:ln>
        </p:spPr>
      </p:pic>
      <p:sp>
        <p:nvSpPr>
          <p:cNvPr id="29" name="Google Shape;29;p35"/>
          <p:cNvSpPr txBox="1">
            <a:spLocks noGrp="1"/>
          </p:cNvSpPr>
          <p:nvPr>
            <p:ph type="ftr" idx="11"/>
          </p:nvPr>
        </p:nvSpPr>
        <p:spPr>
          <a:xfrm>
            <a:off x="457200" y="6390482"/>
            <a:ext cx="2895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Verdana"/>
                <a:ea typeface="Verdana"/>
                <a:cs typeface="Verdana"/>
                <a:sym typeface="Verdana"/>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16_Custom Layout">
  <p:cSld name="16_Custom Layout">
    <p:spTree>
      <p:nvGrpSpPr>
        <p:cNvPr id="1" name="Shape 131"/>
        <p:cNvGrpSpPr/>
        <p:nvPr/>
      </p:nvGrpSpPr>
      <p:grpSpPr>
        <a:xfrm>
          <a:off x="0" y="0"/>
          <a:ext cx="0" cy="0"/>
          <a:chOff x="0" y="0"/>
          <a:chExt cx="0" cy="0"/>
        </a:xfrm>
      </p:grpSpPr>
      <p:sp>
        <p:nvSpPr>
          <p:cNvPr id="132" name="Google Shape;132;p53"/>
          <p:cNvSpPr txBox="1"/>
          <p:nvPr/>
        </p:nvSpPr>
        <p:spPr>
          <a:xfrm>
            <a:off x="0" y="0"/>
            <a:ext cx="9144000" cy="1219200"/>
          </a:xfrm>
          <a:prstGeom prst="rect">
            <a:avLst/>
          </a:prstGeom>
          <a:solidFill>
            <a:srgbClr val="CA7700"/>
          </a:solidFill>
          <a:ln>
            <a:noFill/>
          </a:ln>
        </p:spPr>
        <p:txBody>
          <a:bodyPr spcFirstLastPara="1" wrap="square" lIns="91425" tIns="45700" rIns="91425" bIns="45700" anchor="t" anchorCtr="0">
            <a:normAutofit/>
          </a:bodyPr>
          <a:lstStyle/>
          <a:p>
            <a:pPr marL="0" marR="0" lvl="0" indent="0" algn="l" rtl="0">
              <a:spcBef>
                <a:spcPts val="0"/>
              </a:spcBef>
              <a:spcAft>
                <a:spcPts val="0"/>
              </a:spcAft>
              <a:buClr>
                <a:schemeClr val="lt1"/>
              </a:buClr>
              <a:buSzPts val="2700"/>
              <a:buFont typeface="Verdana"/>
              <a:buNone/>
            </a:pPr>
            <a:r>
              <a:rPr lang="en-US" sz="2700">
                <a:solidFill>
                  <a:schemeClr val="lt1"/>
                </a:solidFill>
                <a:latin typeface="Verdana"/>
                <a:ea typeface="Verdana"/>
                <a:cs typeface="Verdana"/>
                <a:sym typeface="Verdana"/>
              </a:rPr>
              <a:t>   </a:t>
            </a:r>
            <a:endParaRPr/>
          </a:p>
        </p:txBody>
      </p:sp>
      <p:sp>
        <p:nvSpPr>
          <p:cNvPr id="133" name="Google Shape;133;p53"/>
          <p:cNvSpPr txBox="1"/>
          <p:nvPr/>
        </p:nvSpPr>
        <p:spPr>
          <a:xfrm>
            <a:off x="457200" y="81311"/>
            <a:ext cx="8229600" cy="888834"/>
          </a:xfrm>
          <a:prstGeom prst="rect">
            <a:avLst/>
          </a:prstGeom>
          <a:noFill/>
          <a:ln>
            <a:noFill/>
          </a:ln>
        </p:spPr>
        <p:txBody>
          <a:bodyPr spcFirstLastPara="1" wrap="square" lIns="91425" tIns="45700" rIns="91425" bIns="45700" anchor="ctr" anchorCtr="0">
            <a:noAutofit/>
          </a:bodyPr>
          <a:lstStyle/>
          <a:p>
            <a:pPr marL="0" marR="0" lvl="0" indent="0" algn="ctr" rtl="0">
              <a:lnSpc>
                <a:spcPct val="78125"/>
              </a:lnSpc>
              <a:spcBef>
                <a:spcPts val="0"/>
              </a:spcBef>
              <a:spcAft>
                <a:spcPts val="0"/>
              </a:spcAft>
              <a:buClr>
                <a:srgbClr val="FFFFFF"/>
              </a:buClr>
              <a:buSzPts val="3200"/>
              <a:buFont typeface="Verdana"/>
              <a:buNone/>
            </a:pPr>
            <a:r>
              <a:rPr lang="en-US" sz="3200">
                <a:solidFill>
                  <a:srgbClr val="FFFFFF"/>
                </a:solidFill>
                <a:latin typeface="Verdana"/>
                <a:ea typeface="Verdana"/>
                <a:cs typeface="Verdana"/>
                <a:sym typeface="Verdana"/>
              </a:rPr>
              <a:t>Slide master</a:t>
            </a:r>
            <a:endParaRPr/>
          </a:p>
        </p:txBody>
      </p:sp>
      <p:sp>
        <p:nvSpPr>
          <p:cNvPr id="134" name="Google Shape;134;p53"/>
          <p:cNvSpPr txBox="1">
            <a:spLocks noGrp="1"/>
          </p:cNvSpPr>
          <p:nvPr>
            <p:ph type="body" idx="1"/>
          </p:nvPr>
        </p:nvSpPr>
        <p:spPr>
          <a:xfrm>
            <a:off x="457200" y="1324519"/>
            <a:ext cx="8229599" cy="430840"/>
          </a:xfrm>
          <a:prstGeom prst="rect">
            <a:avLst/>
          </a:prstGeom>
          <a:noFill/>
          <a:ln>
            <a:noFill/>
          </a:ln>
        </p:spPr>
        <p:txBody>
          <a:bodyPr spcFirstLastPara="1" wrap="square" lIns="91425" tIns="45700" rIns="91425" bIns="45700" anchor="b" anchorCtr="0">
            <a:noAutofit/>
          </a:bodyPr>
          <a:lstStyle>
            <a:lvl1pPr marL="457200" lvl="0" indent="-228600" algn="l">
              <a:spcBef>
                <a:spcPts val="520"/>
              </a:spcBef>
              <a:spcAft>
                <a:spcPts val="0"/>
              </a:spcAft>
              <a:buClr>
                <a:srgbClr val="CA7700"/>
              </a:buClr>
              <a:buSzPts val="2600"/>
              <a:buNone/>
              <a:defRPr sz="2600" b="1">
                <a:solidFill>
                  <a:srgbClr val="CA7700"/>
                </a:solidFill>
                <a:latin typeface="Verdana"/>
                <a:ea typeface="Verdana"/>
                <a:cs typeface="Verdana"/>
                <a:sym typeface="Verdana"/>
              </a:defRPr>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35" name="Google Shape;135;p53"/>
          <p:cNvSpPr txBox="1">
            <a:spLocks noGrp="1"/>
          </p:cNvSpPr>
          <p:nvPr>
            <p:ph type="body" idx="2"/>
          </p:nvPr>
        </p:nvSpPr>
        <p:spPr>
          <a:xfrm>
            <a:off x="457200" y="1755360"/>
            <a:ext cx="8229599" cy="388344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rgbClr val="5F574F"/>
              </a:buClr>
              <a:buSzPts val="2400"/>
              <a:buFont typeface="Verdana"/>
              <a:buNone/>
              <a:defRPr sz="2400">
                <a:solidFill>
                  <a:srgbClr val="5F574F"/>
                </a:solidFill>
                <a:latin typeface="Verdana"/>
                <a:ea typeface="Verdana"/>
                <a:cs typeface="Verdana"/>
                <a:sym typeface="Verdana"/>
              </a:defRPr>
            </a:lvl1pPr>
            <a:lvl2pPr marL="914400" lvl="1"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2pPr>
            <a:lvl3pPr marL="1371600" lvl="2"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3pPr>
            <a:lvl4pPr marL="1828800" lvl="3"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4pPr>
            <a:lvl5pPr marL="2286000" lvl="4" indent="-342900" algn="l">
              <a:lnSpc>
                <a:spcPct val="100000"/>
              </a:lnSpc>
              <a:spcBef>
                <a:spcPts val="0"/>
              </a:spcBef>
              <a:spcAft>
                <a:spcPts val="0"/>
              </a:spcAft>
              <a:buClr>
                <a:schemeClr val="dk1"/>
              </a:buClr>
              <a:buSzPts val="1800"/>
              <a:buChar char="»"/>
              <a:defRPr sz="18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pic>
        <p:nvPicPr>
          <p:cNvPr id="136" name="Google Shape;136;p53" descr="C:\Users\mikel\Desktop\logo.png"/>
          <p:cNvPicPr preferRelativeResize="0"/>
          <p:nvPr/>
        </p:nvPicPr>
        <p:blipFill rotWithShape="1">
          <a:blip r:embed="rId2">
            <a:alphaModFix/>
          </a:blip>
          <a:srcRect/>
          <a:stretch/>
        </p:blipFill>
        <p:spPr>
          <a:xfrm>
            <a:off x="8001000" y="5638800"/>
            <a:ext cx="979488" cy="979488"/>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17_Custom Layout">
  <p:cSld name="17_Custom Layout">
    <p:spTree>
      <p:nvGrpSpPr>
        <p:cNvPr id="1" name="Shape 137"/>
        <p:cNvGrpSpPr/>
        <p:nvPr/>
      </p:nvGrpSpPr>
      <p:grpSpPr>
        <a:xfrm>
          <a:off x="0" y="0"/>
          <a:ext cx="0" cy="0"/>
          <a:chOff x="0" y="0"/>
          <a:chExt cx="0" cy="0"/>
        </a:xfrm>
      </p:grpSpPr>
      <p:sp>
        <p:nvSpPr>
          <p:cNvPr id="138" name="Google Shape;138;p54"/>
          <p:cNvSpPr txBox="1"/>
          <p:nvPr/>
        </p:nvSpPr>
        <p:spPr>
          <a:xfrm>
            <a:off x="0" y="0"/>
            <a:ext cx="9144000" cy="1219200"/>
          </a:xfrm>
          <a:prstGeom prst="rect">
            <a:avLst/>
          </a:prstGeom>
          <a:solidFill>
            <a:srgbClr val="CA7700"/>
          </a:solidFill>
          <a:ln>
            <a:noFill/>
          </a:ln>
        </p:spPr>
        <p:txBody>
          <a:bodyPr spcFirstLastPara="1" wrap="square" lIns="91425" tIns="45700" rIns="91425" bIns="45700" anchor="t" anchorCtr="0">
            <a:normAutofit/>
          </a:bodyPr>
          <a:lstStyle/>
          <a:p>
            <a:pPr marL="0" marR="0" lvl="0" indent="0" algn="l" rtl="0">
              <a:spcBef>
                <a:spcPts val="0"/>
              </a:spcBef>
              <a:spcAft>
                <a:spcPts val="0"/>
              </a:spcAft>
              <a:buClr>
                <a:schemeClr val="lt1"/>
              </a:buClr>
              <a:buSzPts val="2700"/>
              <a:buFont typeface="Verdana"/>
              <a:buNone/>
            </a:pPr>
            <a:r>
              <a:rPr lang="en-US" sz="2700">
                <a:solidFill>
                  <a:schemeClr val="lt1"/>
                </a:solidFill>
                <a:latin typeface="Verdana"/>
                <a:ea typeface="Verdana"/>
                <a:cs typeface="Verdana"/>
                <a:sym typeface="Verdana"/>
              </a:rPr>
              <a:t>   </a:t>
            </a:r>
            <a:endParaRPr/>
          </a:p>
        </p:txBody>
      </p:sp>
      <p:sp>
        <p:nvSpPr>
          <p:cNvPr id="139" name="Google Shape;139;p54"/>
          <p:cNvSpPr txBox="1"/>
          <p:nvPr/>
        </p:nvSpPr>
        <p:spPr>
          <a:xfrm>
            <a:off x="457200" y="81311"/>
            <a:ext cx="8229600" cy="888834"/>
          </a:xfrm>
          <a:prstGeom prst="rect">
            <a:avLst/>
          </a:prstGeom>
          <a:noFill/>
          <a:ln>
            <a:noFill/>
          </a:ln>
        </p:spPr>
        <p:txBody>
          <a:bodyPr spcFirstLastPara="1" wrap="square" lIns="91425" tIns="45700" rIns="91425" bIns="45700" anchor="ctr" anchorCtr="0">
            <a:noAutofit/>
          </a:bodyPr>
          <a:lstStyle/>
          <a:p>
            <a:pPr marL="0" marR="0" lvl="0" indent="0" algn="ctr" rtl="0">
              <a:lnSpc>
                <a:spcPct val="78125"/>
              </a:lnSpc>
              <a:spcBef>
                <a:spcPts val="0"/>
              </a:spcBef>
              <a:spcAft>
                <a:spcPts val="0"/>
              </a:spcAft>
              <a:buClr>
                <a:srgbClr val="FFFFFF"/>
              </a:buClr>
              <a:buSzPts val="3200"/>
              <a:buFont typeface="Verdana"/>
              <a:buNone/>
            </a:pPr>
            <a:r>
              <a:rPr lang="en-US" sz="3200">
                <a:solidFill>
                  <a:srgbClr val="FFFFFF"/>
                </a:solidFill>
                <a:latin typeface="Verdana"/>
                <a:ea typeface="Verdana"/>
                <a:cs typeface="Verdana"/>
                <a:sym typeface="Verdana"/>
              </a:rPr>
              <a:t>Slide master</a:t>
            </a:r>
            <a:endParaRPr/>
          </a:p>
        </p:txBody>
      </p:sp>
      <p:sp>
        <p:nvSpPr>
          <p:cNvPr id="140" name="Google Shape;140;p54"/>
          <p:cNvSpPr txBox="1">
            <a:spLocks noGrp="1"/>
          </p:cNvSpPr>
          <p:nvPr>
            <p:ph type="body" idx="1"/>
          </p:nvPr>
        </p:nvSpPr>
        <p:spPr>
          <a:xfrm>
            <a:off x="457200" y="1324519"/>
            <a:ext cx="8229599" cy="430840"/>
          </a:xfrm>
          <a:prstGeom prst="rect">
            <a:avLst/>
          </a:prstGeom>
          <a:noFill/>
          <a:ln>
            <a:noFill/>
          </a:ln>
        </p:spPr>
        <p:txBody>
          <a:bodyPr spcFirstLastPara="1" wrap="square" lIns="91425" tIns="45700" rIns="91425" bIns="45700" anchor="b" anchorCtr="0">
            <a:noAutofit/>
          </a:bodyPr>
          <a:lstStyle>
            <a:lvl1pPr marL="457200" lvl="0" indent="-228600" algn="l">
              <a:spcBef>
                <a:spcPts val="520"/>
              </a:spcBef>
              <a:spcAft>
                <a:spcPts val="0"/>
              </a:spcAft>
              <a:buClr>
                <a:srgbClr val="CA7700"/>
              </a:buClr>
              <a:buSzPts val="2600"/>
              <a:buNone/>
              <a:defRPr sz="2600" b="1">
                <a:solidFill>
                  <a:srgbClr val="CA7700"/>
                </a:solidFill>
                <a:latin typeface="Verdana"/>
                <a:ea typeface="Verdana"/>
                <a:cs typeface="Verdana"/>
                <a:sym typeface="Verdana"/>
              </a:defRPr>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41" name="Google Shape;141;p54"/>
          <p:cNvSpPr txBox="1">
            <a:spLocks noGrp="1"/>
          </p:cNvSpPr>
          <p:nvPr>
            <p:ph type="body" idx="2"/>
          </p:nvPr>
        </p:nvSpPr>
        <p:spPr>
          <a:xfrm>
            <a:off x="457200" y="1755360"/>
            <a:ext cx="8229599" cy="388344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rgbClr val="5F574F"/>
              </a:buClr>
              <a:buSzPts val="2400"/>
              <a:buFont typeface="Verdana"/>
              <a:buNone/>
              <a:defRPr sz="2400">
                <a:solidFill>
                  <a:srgbClr val="5F574F"/>
                </a:solidFill>
                <a:latin typeface="Verdana"/>
                <a:ea typeface="Verdana"/>
                <a:cs typeface="Verdana"/>
                <a:sym typeface="Verdana"/>
              </a:defRPr>
            </a:lvl1pPr>
            <a:lvl2pPr marL="914400" lvl="1"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2pPr>
            <a:lvl3pPr marL="1371600" lvl="2"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3pPr>
            <a:lvl4pPr marL="1828800" lvl="3"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4pPr>
            <a:lvl5pPr marL="2286000" lvl="4" indent="-342900" algn="l">
              <a:lnSpc>
                <a:spcPct val="100000"/>
              </a:lnSpc>
              <a:spcBef>
                <a:spcPts val="0"/>
              </a:spcBef>
              <a:spcAft>
                <a:spcPts val="0"/>
              </a:spcAft>
              <a:buClr>
                <a:schemeClr val="dk1"/>
              </a:buClr>
              <a:buSzPts val="1800"/>
              <a:buChar char="»"/>
              <a:defRPr sz="18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pic>
        <p:nvPicPr>
          <p:cNvPr id="142" name="Google Shape;142;p54" descr="C:\Users\mikel\Desktop\logo.png"/>
          <p:cNvPicPr preferRelativeResize="0"/>
          <p:nvPr/>
        </p:nvPicPr>
        <p:blipFill rotWithShape="1">
          <a:blip r:embed="rId2">
            <a:alphaModFix/>
          </a:blip>
          <a:srcRect/>
          <a:stretch/>
        </p:blipFill>
        <p:spPr>
          <a:xfrm>
            <a:off x="8001000" y="5638800"/>
            <a:ext cx="979488" cy="979488"/>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18_Custom Layout">
  <p:cSld name="18_Custom Layout">
    <p:spTree>
      <p:nvGrpSpPr>
        <p:cNvPr id="1" name="Shape 143"/>
        <p:cNvGrpSpPr/>
        <p:nvPr/>
      </p:nvGrpSpPr>
      <p:grpSpPr>
        <a:xfrm>
          <a:off x="0" y="0"/>
          <a:ext cx="0" cy="0"/>
          <a:chOff x="0" y="0"/>
          <a:chExt cx="0" cy="0"/>
        </a:xfrm>
      </p:grpSpPr>
      <p:sp>
        <p:nvSpPr>
          <p:cNvPr id="144" name="Google Shape;144;p55"/>
          <p:cNvSpPr txBox="1"/>
          <p:nvPr/>
        </p:nvSpPr>
        <p:spPr>
          <a:xfrm>
            <a:off x="0" y="0"/>
            <a:ext cx="9144000" cy="1219200"/>
          </a:xfrm>
          <a:prstGeom prst="rect">
            <a:avLst/>
          </a:prstGeom>
          <a:solidFill>
            <a:srgbClr val="CA7700"/>
          </a:solidFill>
          <a:ln>
            <a:noFill/>
          </a:ln>
        </p:spPr>
        <p:txBody>
          <a:bodyPr spcFirstLastPara="1" wrap="square" lIns="91425" tIns="45700" rIns="91425" bIns="45700" anchor="t" anchorCtr="0">
            <a:normAutofit/>
          </a:bodyPr>
          <a:lstStyle/>
          <a:p>
            <a:pPr marL="0" marR="0" lvl="0" indent="0" algn="l" rtl="0">
              <a:spcBef>
                <a:spcPts val="0"/>
              </a:spcBef>
              <a:spcAft>
                <a:spcPts val="0"/>
              </a:spcAft>
              <a:buClr>
                <a:schemeClr val="lt1"/>
              </a:buClr>
              <a:buSzPts val="2700"/>
              <a:buFont typeface="Verdana"/>
              <a:buNone/>
            </a:pPr>
            <a:r>
              <a:rPr lang="en-US" sz="2700">
                <a:solidFill>
                  <a:schemeClr val="lt1"/>
                </a:solidFill>
                <a:latin typeface="Verdana"/>
                <a:ea typeface="Verdana"/>
                <a:cs typeface="Verdana"/>
                <a:sym typeface="Verdana"/>
              </a:rPr>
              <a:t>   </a:t>
            </a:r>
            <a:endParaRPr/>
          </a:p>
        </p:txBody>
      </p:sp>
      <p:sp>
        <p:nvSpPr>
          <p:cNvPr id="145" name="Google Shape;145;p55"/>
          <p:cNvSpPr txBox="1"/>
          <p:nvPr/>
        </p:nvSpPr>
        <p:spPr>
          <a:xfrm>
            <a:off x="457200" y="81311"/>
            <a:ext cx="8229600" cy="888834"/>
          </a:xfrm>
          <a:prstGeom prst="rect">
            <a:avLst/>
          </a:prstGeom>
          <a:noFill/>
          <a:ln>
            <a:noFill/>
          </a:ln>
        </p:spPr>
        <p:txBody>
          <a:bodyPr spcFirstLastPara="1" wrap="square" lIns="91425" tIns="45700" rIns="91425" bIns="45700" anchor="ctr" anchorCtr="0">
            <a:noAutofit/>
          </a:bodyPr>
          <a:lstStyle/>
          <a:p>
            <a:pPr marL="0" marR="0" lvl="0" indent="0" algn="ctr" rtl="0">
              <a:lnSpc>
                <a:spcPct val="78125"/>
              </a:lnSpc>
              <a:spcBef>
                <a:spcPts val="0"/>
              </a:spcBef>
              <a:spcAft>
                <a:spcPts val="0"/>
              </a:spcAft>
              <a:buClr>
                <a:srgbClr val="FFFFFF"/>
              </a:buClr>
              <a:buSzPts val="3200"/>
              <a:buFont typeface="Verdana"/>
              <a:buNone/>
            </a:pPr>
            <a:r>
              <a:rPr lang="en-US" sz="3200">
                <a:solidFill>
                  <a:srgbClr val="FFFFFF"/>
                </a:solidFill>
                <a:latin typeface="Verdana"/>
                <a:ea typeface="Verdana"/>
                <a:cs typeface="Verdana"/>
                <a:sym typeface="Verdana"/>
              </a:rPr>
              <a:t>Slide master</a:t>
            </a:r>
            <a:endParaRPr/>
          </a:p>
        </p:txBody>
      </p:sp>
      <p:sp>
        <p:nvSpPr>
          <p:cNvPr id="146" name="Google Shape;146;p55"/>
          <p:cNvSpPr txBox="1">
            <a:spLocks noGrp="1"/>
          </p:cNvSpPr>
          <p:nvPr>
            <p:ph type="body" idx="1"/>
          </p:nvPr>
        </p:nvSpPr>
        <p:spPr>
          <a:xfrm>
            <a:off x="457200" y="1324519"/>
            <a:ext cx="8229599" cy="430840"/>
          </a:xfrm>
          <a:prstGeom prst="rect">
            <a:avLst/>
          </a:prstGeom>
          <a:noFill/>
          <a:ln>
            <a:noFill/>
          </a:ln>
        </p:spPr>
        <p:txBody>
          <a:bodyPr spcFirstLastPara="1" wrap="square" lIns="91425" tIns="45700" rIns="91425" bIns="45700" anchor="b" anchorCtr="0">
            <a:noAutofit/>
          </a:bodyPr>
          <a:lstStyle>
            <a:lvl1pPr marL="457200" lvl="0" indent="-228600" algn="l">
              <a:spcBef>
                <a:spcPts val="520"/>
              </a:spcBef>
              <a:spcAft>
                <a:spcPts val="0"/>
              </a:spcAft>
              <a:buClr>
                <a:srgbClr val="CA7700"/>
              </a:buClr>
              <a:buSzPts val="2600"/>
              <a:buNone/>
              <a:defRPr sz="2600" b="1">
                <a:solidFill>
                  <a:srgbClr val="CA7700"/>
                </a:solidFill>
                <a:latin typeface="Verdana"/>
                <a:ea typeface="Verdana"/>
                <a:cs typeface="Verdana"/>
                <a:sym typeface="Verdana"/>
              </a:defRPr>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47" name="Google Shape;147;p55"/>
          <p:cNvSpPr txBox="1">
            <a:spLocks noGrp="1"/>
          </p:cNvSpPr>
          <p:nvPr>
            <p:ph type="body" idx="2"/>
          </p:nvPr>
        </p:nvSpPr>
        <p:spPr>
          <a:xfrm>
            <a:off x="457200" y="1755360"/>
            <a:ext cx="8229599" cy="388344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rgbClr val="5F574F"/>
              </a:buClr>
              <a:buSzPts val="2400"/>
              <a:buFont typeface="Verdana"/>
              <a:buNone/>
              <a:defRPr sz="2400">
                <a:solidFill>
                  <a:srgbClr val="5F574F"/>
                </a:solidFill>
                <a:latin typeface="Verdana"/>
                <a:ea typeface="Verdana"/>
                <a:cs typeface="Verdana"/>
                <a:sym typeface="Verdana"/>
              </a:defRPr>
            </a:lvl1pPr>
            <a:lvl2pPr marL="914400" lvl="1"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2pPr>
            <a:lvl3pPr marL="1371600" lvl="2"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3pPr>
            <a:lvl4pPr marL="1828800" lvl="3"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4pPr>
            <a:lvl5pPr marL="2286000" lvl="4" indent="-342900" algn="l">
              <a:lnSpc>
                <a:spcPct val="100000"/>
              </a:lnSpc>
              <a:spcBef>
                <a:spcPts val="0"/>
              </a:spcBef>
              <a:spcAft>
                <a:spcPts val="0"/>
              </a:spcAft>
              <a:buClr>
                <a:schemeClr val="dk1"/>
              </a:buClr>
              <a:buSzPts val="1800"/>
              <a:buChar char="»"/>
              <a:defRPr sz="18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pic>
        <p:nvPicPr>
          <p:cNvPr id="148" name="Google Shape;148;p55" descr="C:\Users\mikel\Desktop\logo.png"/>
          <p:cNvPicPr preferRelativeResize="0"/>
          <p:nvPr/>
        </p:nvPicPr>
        <p:blipFill rotWithShape="1">
          <a:blip r:embed="rId2">
            <a:alphaModFix/>
          </a:blip>
          <a:srcRect/>
          <a:stretch/>
        </p:blipFill>
        <p:spPr>
          <a:xfrm>
            <a:off x="8001000" y="5638800"/>
            <a:ext cx="979488" cy="979488"/>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19_Custom Layout">
  <p:cSld name="19_Custom Layout">
    <p:spTree>
      <p:nvGrpSpPr>
        <p:cNvPr id="1" name="Shape 149"/>
        <p:cNvGrpSpPr/>
        <p:nvPr/>
      </p:nvGrpSpPr>
      <p:grpSpPr>
        <a:xfrm>
          <a:off x="0" y="0"/>
          <a:ext cx="0" cy="0"/>
          <a:chOff x="0" y="0"/>
          <a:chExt cx="0" cy="0"/>
        </a:xfrm>
      </p:grpSpPr>
      <p:sp>
        <p:nvSpPr>
          <p:cNvPr id="150" name="Google Shape;150;p56"/>
          <p:cNvSpPr txBox="1"/>
          <p:nvPr/>
        </p:nvSpPr>
        <p:spPr>
          <a:xfrm>
            <a:off x="0" y="0"/>
            <a:ext cx="9144000" cy="1219200"/>
          </a:xfrm>
          <a:prstGeom prst="rect">
            <a:avLst/>
          </a:prstGeom>
          <a:solidFill>
            <a:srgbClr val="CA7700"/>
          </a:solidFill>
          <a:ln>
            <a:noFill/>
          </a:ln>
        </p:spPr>
        <p:txBody>
          <a:bodyPr spcFirstLastPara="1" wrap="square" lIns="91425" tIns="45700" rIns="91425" bIns="45700" anchor="t" anchorCtr="0">
            <a:normAutofit/>
          </a:bodyPr>
          <a:lstStyle/>
          <a:p>
            <a:pPr marL="0" marR="0" lvl="0" indent="0" algn="l" rtl="0">
              <a:spcBef>
                <a:spcPts val="0"/>
              </a:spcBef>
              <a:spcAft>
                <a:spcPts val="0"/>
              </a:spcAft>
              <a:buClr>
                <a:schemeClr val="lt1"/>
              </a:buClr>
              <a:buSzPts val="2700"/>
              <a:buFont typeface="Verdana"/>
              <a:buNone/>
            </a:pPr>
            <a:r>
              <a:rPr lang="en-US" sz="2700">
                <a:solidFill>
                  <a:schemeClr val="lt1"/>
                </a:solidFill>
                <a:latin typeface="Verdana"/>
                <a:ea typeface="Verdana"/>
                <a:cs typeface="Verdana"/>
                <a:sym typeface="Verdana"/>
              </a:rPr>
              <a:t>   </a:t>
            </a:r>
            <a:endParaRPr/>
          </a:p>
        </p:txBody>
      </p:sp>
      <p:sp>
        <p:nvSpPr>
          <p:cNvPr id="151" name="Google Shape;151;p56"/>
          <p:cNvSpPr txBox="1"/>
          <p:nvPr/>
        </p:nvSpPr>
        <p:spPr>
          <a:xfrm>
            <a:off x="457200" y="81311"/>
            <a:ext cx="8229600" cy="888834"/>
          </a:xfrm>
          <a:prstGeom prst="rect">
            <a:avLst/>
          </a:prstGeom>
          <a:noFill/>
          <a:ln>
            <a:noFill/>
          </a:ln>
        </p:spPr>
        <p:txBody>
          <a:bodyPr spcFirstLastPara="1" wrap="square" lIns="91425" tIns="45700" rIns="91425" bIns="45700" anchor="ctr" anchorCtr="0">
            <a:noAutofit/>
          </a:bodyPr>
          <a:lstStyle/>
          <a:p>
            <a:pPr marL="0" marR="0" lvl="0" indent="0" algn="ctr" rtl="0">
              <a:lnSpc>
                <a:spcPct val="78125"/>
              </a:lnSpc>
              <a:spcBef>
                <a:spcPts val="0"/>
              </a:spcBef>
              <a:spcAft>
                <a:spcPts val="0"/>
              </a:spcAft>
              <a:buClr>
                <a:srgbClr val="FFFFFF"/>
              </a:buClr>
              <a:buSzPts val="3200"/>
              <a:buFont typeface="Verdana"/>
              <a:buNone/>
            </a:pPr>
            <a:r>
              <a:rPr lang="en-US" sz="3200">
                <a:solidFill>
                  <a:srgbClr val="FFFFFF"/>
                </a:solidFill>
                <a:latin typeface="Verdana"/>
                <a:ea typeface="Verdana"/>
                <a:cs typeface="Verdana"/>
                <a:sym typeface="Verdana"/>
              </a:rPr>
              <a:t>Slide master</a:t>
            </a:r>
            <a:endParaRPr/>
          </a:p>
        </p:txBody>
      </p:sp>
      <p:sp>
        <p:nvSpPr>
          <p:cNvPr id="152" name="Google Shape;152;p56"/>
          <p:cNvSpPr txBox="1">
            <a:spLocks noGrp="1"/>
          </p:cNvSpPr>
          <p:nvPr>
            <p:ph type="body" idx="1"/>
          </p:nvPr>
        </p:nvSpPr>
        <p:spPr>
          <a:xfrm>
            <a:off x="457200" y="1324519"/>
            <a:ext cx="8229599" cy="430840"/>
          </a:xfrm>
          <a:prstGeom prst="rect">
            <a:avLst/>
          </a:prstGeom>
          <a:noFill/>
          <a:ln>
            <a:noFill/>
          </a:ln>
        </p:spPr>
        <p:txBody>
          <a:bodyPr spcFirstLastPara="1" wrap="square" lIns="91425" tIns="45700" rIns="91425" bIns="45700" anchor="b" anchorCtr="0">
            <a:noAutofit/>
          </a:bodyPr>
          <a:lstStyle>
            <a:lvl1pPr marL="457200" lvl="0" indent="-228600" algn="l">
              <a:spcBef>
                <a:spcPts val="520"/>
              </a:spcBef>
              <a:spcAft>
                <a:spcPts val="0"/>
              </a:spcAft>
              <a:buClr>
                <a:srgbClr val="CA7700"/>
              </a:buClr>
              <a:buSzPts val="2600"/>
              <a:buNone/>
              <a:defRPr sz="2600" b="1">
                <a:solidFill>
                  <a:srgbClr val="CA7700"/>
                </a:solidFill>
                <a:latin typeface="Verdana"/>
                <a:ea typeface="Verdana"/>
                <a:cs typeface="Verdana"/>
                <a:sym typeface="Verdana"/>
              </a:defRPr>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53" name="Google Shape;153;p56"/>
          <p:cNvSpPr txBox="1">
            <a:spLocks noGrp="1"/>
          </p:cNvSpPr>
          <p:nvPr>
            <p:ph type="body" idx="2"/>
          </p:nvPr>
        </p:nvSpPr>
        <p:spPr>
          <a:xfrm>
            <a:off x="457200" y="1755360"/>
            <a:ext cx="8229599" cy="388344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rgbClr val="5F574F"/>
              </a:buClr>
              <a:buSzPts val="2400"/>
              <a:buFont typeface="Verdana"/>
              <a:buNone/>
              <a:defRPr sz="2400">
                <a:solidFill>
                  <a:srgbClr val="5F574F"/>
                </a:solidFill>
                <a:latin typeface="Verdana"/>
                <a:ea typeface="Verdana"/>
                <a:cs typeface="Verdana"/>
                <a:sym typeface="Verdana"/>
              </a:defRPr>
            </a:lvl1pPr>
            <a:lvl2pPr marL="914400" lvl="1"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2pPr>
            <a:lvl3pPr marL="1371600" lvl="2"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3pPr>
            <a:lvl4pPr marL="1828800" lvl="3"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4pPr>
            <a:lvl5pPr marL="2286000" lvl="4" indent="-342900" algn="l">
              <a:lnSpc>
                <a:spcPct val="100000"/>
              </a:lnSpc>
              <a:spcBef>
                <a:spcPts val="0"/>
              </a:spcBef>
              <a:spcAft>
                <a:spcPts val="0"/>
              </a:spcAft>
              <a:buClr>
                <a:schemeClr val="dk1"/>
              </a:buClr>
              <a:buSzPts val="1800"/>
              <a:buChar char="»"/>
              <a:defRPr sz="18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pic>
        <p:nvPicPr>
          <p:cNvPr id="154" name="Google Shape;154;p56" descr="C:\Users\mikel\Desktop\logo.png"/>
          <p:cNvPicPr preferRelativeResize="0"/>
          <p:nvPr/>
        </p:nvPicPr>
        <p:blipFill rotWithShape="1">
          <a:blip r:embed="rId2">
            <a:alphaModFix/>
          </a:blip>
          <a:srcRect/>
          <a:stretch/>
        </p:blipFill>
        <p:spPr>
          <a:xfrm>
            <a:off x="8001000" y="5638800"/>
            <a:ext cx="979488" cy="979488"/>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20_Custom Layout">
  <p:cSld name="20_Custom Layout">
    <p:spTree>
      <p:nvGrpSpPr>
        <p:cNvPr id="1" name="Shape 155"/>
        <p:cNvGrpSpPr/>
        <p:nvPr/>
      </p:nvGrpSpPr>
      <p:grpSpPr>
        <a:xfrm>
          <a:off x="0" y="0"/>
          <a:ext cx="0" cy="0"/>
          <a:chOff x="0" y="0"/>
          <a:chExt cx="0" cy="0"/>
        </a:xfrm>
      </p:grpSpPr>
      <p:sp>
        <p:nvSpPr>
          <p:cNvPr id="156" name="Google Shape;156;p57"/>
          <p:cNvSpPr txBox="1"/>
          <p:nvPr/>
        </p:nvSpPr>
        <p:spPr>
          <a:xfrm>
            <a:off x="0" y="0"/>
            <a:ext cx="9144000" cy="1219200"/>
          </a:xfrm>
          <a:prstGeom prst="rect">
            <a:avLst/>
          </a:prstGeom>
          <a:solidFill>
            <a:srgbClr val="CA7700"/>
          </a:solidFill>
          <a:ln>
            <a:noFill/>
          </a:ln>
        </p:spPr>
        <p:txBody>
          <a:bodyPr spcFirstLastPara="1" wrap="square" lIns="91425" tIns="45700" rIns="91425" bIns="45700" anchor="t" anchorCtr="0">
            <a:normAutofit/>
          </a:bodyPr>
          <a:lstStyle/>
          <a:p>
            <a:pPr marL="0" marR="0" lvl="0" indent="0" algn="l" rtl="0">
              <a:spcBef>
                <a:spcPts val="0"/>
              </a:spcBef>
              <a:spcAft>
                <a:spcPts val="0"/>
              </a:spcAft>
              <a:buClr>
                <a:schemeClr val="lt1"/>
              </a:buClr>
              <a:buSzPts val="2700"/>
              <a:buFont typeface="Verdana"/>
              <a:buNone/>
            </a:pPr>
            <a:r>
              <a:rPr lang="en-US" sz="2700">
                <a:solidFill>
                  <a:schemeClr val="lt1"/>
                </a:solidFill>
                <a:latin typeface="Verdana"/>
                <a:ea typeface="Verdana"/>
                <a:cs typeface="Verdana"/>
                <a:sym typeface="Verdana"/>
              </a:rPr>
              <a:t>   </a:t>
            </a:r>
            <a:endParaRPr/>
          </a:p>
        </p:txBody>
      </p:sp>
      <p:sp>
        <p:nvSpPr>
          <p:cNvPr id="157" name="Google Shape;157;p57"/>
          <p:cNvSpPr txBox="1"/>
          <p:nvPr/>
        </p:nvSpPr>
        <p:spPr>
          <a:xfrm>
            <a:off x="457200" y="81311"/>
            <a:ext cx="8229600" cy="888834"/>
          </a:xfrm>
          <a:prstGeom prst="rect">
            <a:avLst/>
          </a:prstGeom>
          <a:noFill/>
          <a:ln>
            <a:noFill/>
          </a:ln>
        </p:spPr>
        <p:txBody>
          <a:bodyPr spcFirstLastPara="1" wrap="square" lIns="91425" tIns="45700" rIns="91425" bIns="45700" anchor="ctr" anchorCtr="0">
            <a:noAutofit/>
          </a:bodyPr>
          <a:lstStyle/>
          <a:p>
            <a:pPr marL="0" marR="0" lvl="0" indent="0" algn="ctr" rtl="0">
              <a:lnSpc>
                <a:spcPct val="78125"/>
              </a:lnSpc>
              <a:spcBef>
                <a:spcPts val="0"/>
              </a:spcBef>
              <a:spcAft>
                <a:spcPts val="0"/>
              </a:spcAft>
              <a:buClr>
                <a:srgbClr val="FFFFFF"/>
              </a:buClr>
              <a:buSzPts val="3200"/>
              <a:buFont typeface="Verdana"/>
              <a:buNone/>
            </a:pPr>
            <a:r>
              <a:rPr lang="en-US" sz="3200">
                <a:solidFill>
                  <a:srgbClr val="FFFFFF"/>
                </a:solidFill>
                <a:latin typeface="Verdana"/>
                <a:ea typeface="Verdana"/>
                <a:cs typeface="Verdana"/>
                <a:sym typeface="Verdana"/>
              </a:rPr>
              <a:t>Slide master</a:t>
            </a:r>
            <a:endParaRPr/>
          </a:p>
        </p:txBody>
      </p:sp>
      <p:sp>
        <p:nvSpPr>
          <p:cNvPr id="158" name="Google Shape;158;p57"/>
          <p:cNvSpPr txBox="1">
            <a:spLocks noGrp="1"/>
          </p:cNvSpPr>
          <p:nvPr>
            <p:ph type="body" idx="1"/>
          </p:nvPr>
        </p:nvSpPr>
        <p:spPr>
          <a:xfrm>
            <a:off x="457200" y="1324519"/>
            <a:ext cx="8229599" cy="430840"/>
          </a:xfrm>
          <a:prstGeom prst="rect">
            <a:avLst/>
          </a:prstGeom>
          <a:noFill/>
          <a:ln>
            <a:noFill/>
          </a:ln>
        </p:spPr>
        <p:txBody>
          <a:bodyPr spcFirstLastPara="1" wrap="square" lIns="91425" tIns="45700" rIns="91425" bIns="45700" anchor="b" anchorCtr="0">
            <a:noAutofit/>
          </a:bodyPr>
          <a:lstStyle>
            <a:lvl1pPr marL="457200" lvl="0" indent="-228600" algn="l">
              <a:spcBef>
                <a:spcPts val="520"/>
              </a:spcBef>
              <a:spcAft>
                <a:spcPts val="0"/>
              </a:spcAft>
              <a:buClr>
                <a:srgbClr val="CA7700"/>
              </a:buClr>
              <a:buSzPts val="2600"/>
              <a:buNone/>
              <a:defRPr sz="2600" b="1">
                <a:solidFill>
                  <a:srgbClr val="CA7700"/>
                </a:solidFill>
                <a:latin typeface="Verdana"/>
                <a:ea typeface="Verdana"/>
                <a:cs typeface="Verdana"/>
                <a:sym typeface="Verdana"/>
              </a:defRPr>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59" name="Google Shape;159;p57"/>
          <p:cNvSpPr txBox="1">
            <a:spLocks noGrp="1"/>
          </p:cNvSpPr>
          <p:nvPr>
            <p:ph type="body" idx="2"/>
          </p:nvPr>
        </p:nvSpPr>
        <p:spPr>
          <a:xfrm>
            <a:off x="457200" y="1755360"/>
            <a:ext cx="8229599" cy="388344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rgbClr val="5F574F"/>
              </a:buClr>
              <a:buSzPts val="2400"/>
              <a:buFont typeface="Verdana"/>
              <a:buNone/>
              <a:defRPr sz="2400">
                <a:solidFill>
                  <a:srgbClr val="5F574F"/>
                </a:solidFill>
                <a:latin typeface="Verdana"/>
                <a:ea typeface="Verdana"/>
                <a:cs typeface="Verdana"/>
                <a:sym typeface="Verdana"/>
              </a:defRPr>
            </a:lvl1pPr>
            <a:lvl2pPr marL="914400" lvl="1"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2pPr>
            <a:lvl3pPr marL="1371600" lvl="2"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3pPr>
            <a:lvl4pPr marL="1828800" lvl="3"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4pPr>
            <a:lvl5pPr marL="2286000" lvl="4" indent="-342900" algn="l">
              <a:lnSpc>
                <a:spcPct val="100000"/>
              </a:lnSpc>
              <a:spcBef>
                <a:spcPts val="0"/>
              </a:spcBef>
              <a:spcAft>
                <a:spcPts val="0"/>
              </a:spcAft>
              <a:buClr>
                <a:schemeClr val="dk1"/>
              </a:buClr>
              <a:buSzPts val="1800"/>
              <a:buChar char="»"/>
              <a:defRPr sz="18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pic>
        <p:nvPicPr>
          <p:cNvPr id="160" name="Google Shape;160;p57" descr="C:\Users\mikel\Desktop\logo.png"/>
          <p:cNvPicPr preferRelativeResize="0"/>
          <p:nvPr/>
        </p:nvPicPr>
        <p:blipFill rotWithShape="1">
          <a:blip r:embed="rId2">
            <a:alphaModFix/>
          </a:blip>
          <a:srcRect/>
          <a:stretch/>
        </p:blipFill>
        <p:spPr>
          <a:xfrm>
            <a:off x="8001000" y="5638800"/>
            <a:ext cx="979488" cy="979488"/>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21_Custom Layout">
  <p:cSld name="21_Custom Layout">
    <p:spTree>
      <p:nvGrpSpPr>
        <p:cNvPr id="1" name="Shape 161"/>
        <p:cNvGrpSpPr/>
        <p:nvPr/>
      </p:nvGrpSpPr>
      <p:grpSpPr>
        <a:xfrm>
          <a:off x="0" y="0"/>
          <a:ext cx="0" cy="0"/>
          <a:chOff x="0" y="0"/>
          <a:chExt cx="0" cy="0"/>
        </a:xfrm>
      </p:grpSpPr>
      <p:sp>
        <p:nvSpPr>
          <p:cNvPr id="162" name="Google Shape;162;p58"/>
          <p:cNvSpPr txBox="1"/>
          <p:nvPr/>
        </p:nvSpPr>
        <p:spPr>
          <a:xfrm>
            <a:off x="0" y="0"/>
            <a:ext cx="9144000" cy="1219200"/>
          </a:xfrm>
          <a:prstGeom prst="rect">
            <a:avLst/>
          </a:prstGeom>
          <a:solidFill>
            <a:srgbClr val="CA7700"/>
          </a:solidFill>
          <a:ln>
            <a:noFill/>
          </a:ln>
        </p:spPr>
        <p:txBody>
          <a:bodyPr spcFirstLastPara="1" wrap="square" lIns="91425" tIns="45700" rIns="91425" bIns="45700" anchor="t" anchorCtr="0">
            <a:normAutofit/>
          </a:bodyPr>
          <a:lstStyle/>
          <a:p>
            <a:pPr marL="0" marR="0" lvl="0" indent="0" algn="l" rtl="0">
              <a:spcBef>
                <a:spcPts val="0"/>
              </a:spcBef>
              <a:spcAft>
                <a:spcPts val="0"/>
              </a:spcAft>
              <a:buClr>
                <a:schemeClr val="lt1"/>
              </a:buClr>
              <a:buSzPts val="2700"/>
              <a:buFont typeface="Verdana"/>
              <a:buNone/>
            </a:pPr>
            <a:r>
              <a:rPr lang="en-US" sz="2700">
                <a:solidFill>
                  <a:schemeClr val="lt1"/>
                </a:solidFill>
                <a:latin typeface="Verdana"/>
                <a:ea typeface="Verdana"/>
                <a:cs typeface="Verdana"/>
                <a:sym typeface="Verdana"/>
              </a:rPr>
              <a:t>   </a:t>
            </a:r>
            <a:endParaRPr/>
          </a:p>
        </p:txBody>
      </p:sp>
      <p:sp>
        <p:nvSpPr>
          <p:cNvPr id="163" name="Google Shape;163;p58"/>
          <p:cNvSpPr txBox="1"/>
          <p:nvPr/>
        </p:nvSpPr>
        <p:spPr>
          <a:xfrm>
            <a:off x="457200" y="81311"/>
            <a:ext cx="8229600" cy="888834"/>
          </a:xfrm>
          <a:prstGeom prst="rect">
            <a:avLst/>
          </a:prstGeom>
          <a:noFill/>
          <a:ln>
            <a:noFill/>
          </a:ln>
        </p:spPr>
        <p:txBody>
          <a:bodyPr spcFirstLastPara="1" wrap="square" lIns="91425" tIns="45700" rIns="91425" bIns="45700" anchor="ctr" anchorCtr="0">
            <a:noAutofit/>
          </a:bodyPr>
          <a:lstStyle/>
          <a:p>
            <a:pPr marL="0" marR="0" lvl="0" indent="0" algn="ctr" rtl="0">
              <a:lnSpc>
                <a:spcPct val="78125"/>
              </a:lnSpc>
              <a:spcBef>
                <a:spcPts val="0"/>
              </a:spcBef>
              <a:spcAft>
                <a:spcPts val="0"/>
              </a:spcAft>
              <a:buClr>
                <a:srgbClr val="FFFFFF"/>
              </a:buClr>
              <a:buSzPts val="3200"/>
              <a:buFont typeface="Verdana"/>
              <a:buNone/>
            </a:pPr>
            <a:r>
              <a:rPr lang="en-US" sz="3200">
                <a:solidFill>
                  <a:srgbClr val="FFFFFF"/>
                </a:solidFill>
                <a:latin typeface="Verdana"/>
                <a:ea typeface="Verdana"/>
                <a:cs typeface="Verdana"/>
                <a:sym typeface="Verdana"/>
              </a:rPr>
              <a:t>Slide master</a:t>
            </a:r>
            <a:endParaRPr/>
          </a:p>
        </p:txBody>
      </p:sp>
      <p:sp>
        <p:nvSpPr>
          <p:cNvPr id="164" name="Google Shape;164;p58"/>
          <p:cNvSpPr txBox="1">
            <a:spLocks noGrp="1"/>
          </p:cNvSpPr>
          <p:nvPr>
            <p:ph type="body" idx="1"/>
          </p:nvPr>
        </p:nvSpPr>
        <p:spPr>
          <a:xfrm>
            <a:off x="457200" y="1324519"/>
            <a:ext cx="8229599" cy="430840"/>
          </a:xfrm>
          <a:prstGeom prst="rect">
            <a:avLst/>
          </a:prstGeom>
          <a:noFill/>
          <a:ln>
            <a:noFill/>
          </a:ln>
        </p:spPr>
        <p:txBody>
          <a:bodyPr spcFirstLastPara="1" wrap="square" lIns="91425" tIns="45700" rIns="91425" bIns="45700" anchor="b" anchorCtr="0">
            <a:noAutofit/>
          </a:bodyPr>
          <a:lstStyle>
            <a:lvl1pPr marL="457200" lvl="0" indent="-228600" algn="l">
              <a:spcBef>
                <a:spcPts val="520"/>
              </a:spcBef>
              <a:spcAft>
                <a:spcPts val="0"/>
              </a:spcAft>
              <a:buClr>
                <a:srgbClr val="CA7700"/>
              </a:buClr>
              <a:buSzPts val="2600"/>
              <a:buNone/>
              <a:defRPr sz="2600" b="1">
                <a:solidFill>
                  <a:srgbClr val="CA7700"/>
                </a:solidFill>
                <a:latin typeface="Verdana"/>
                <a:ea typeface="Verdana"/>
                <a:cs typeface="Verdana"/>
                <a:sym typeface="Verdana"/>
              </a:defRPr>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65" name="Google Shape;165;p58"/>
          <p:cNvSpPr txBox="1">
            <a:spLocks noGrp="1"/>
          </p:cNvSpPr>
          <p:nvPr>
            <p:ph type="body" idx="2"/>
          </p:nvPr>
        </p:nvSpPr>
        <p:spPr>
          <a:xfrm>
            <a:off x="457200" y="1755360"/>
            <a:ext cx="8229599" cy="388344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rgbClr val="5F574F"/>
              </a:buClr>
              <a:buSzPts val="2400"/>
              <a:buFont typeface="Verdana"/>
              <a:buNone/>
              <a:defRPr sz="2400">
                <a:solidFill>
                  <a:srgbClr val="5F574F"/>
                </a:solidFill>
                <a:latin typeface="Verdana"/>
                <a:ea typeface="Verdana"/>
                <a:cs typeface="Verdana"/>
                <a:sym typeface="Verdana"/>
              </a:defRPr>
            </a:lvl1pPr>
            <a:lvl2pPr marL="914400" lvl="1"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2pPr>
            <a:lvl3pPr marL="1371600" lvl="2"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3pPr>
            <a:lvl4pPr marL="1828800" lvl="3"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4pPr>
            <a:lvl5pPr marL="2286000" lvl="4" indent="-342900" algn="l">
              <a:lnSpc>
                <a:spcPct val="100000"/>
              </a:lnSpc>
              <a:spcBef>
                <a:spcPts val="0"/>
              </a:spcBef>
              <a:spcAft>
                <a:spcPts val="0"/>
              </a:spcAft>
              <a:buClr>
                <a:schemeClr val="dk1"/>
              </a:buClr>
              <a:buSzPts val="1800"/>
              <a:buChar char="»"/>
              <a:defRPr sz="18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pic>
        <p:nvPicPr>
          <p:cNvPr id="166" name="Google Shape;166;p58" descr="C:\Users\mikel\Desktop\logo.png"/>
          <p:cNvPicPr preferRelativeResize="0"/>
          <p:nvPr/>
        </p:nvPicPr>
        <p:blipFill rotWithShape="1">
          <a:blip r:embed="rId2">
            <a:alphaModFix/>
          </a:blip>
          <a:srcRect/>
          <a:stretch/>
        </p:blipFill>
        <p:spPr>
          <a:xfrm>
            <a:off x="8001000" y="5638800"/>
            <a:ext cx="979488" cy="979488"/>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22_Custom Layout">
  <p:cSld name="22_Custom Layout">
    <p:spTree>
      <p:nvGrpSpPr>
        <p:cNvPr id="1" name="Shape 167"/>
        <p:cNvGrpSpPr/>
        <p:nvPr/>
      </p:nvGrpSpPr>
      <p:grpSpPr>
        <a:xfrm>
          <a:off x="0" y="0"/>
          <a:ext cx="0" cy="0"/>
          <a:chOff x="0" y="0"/>
          <a:chExt cx="0" cy="0"/>
        </a:xfrm>
      </p:grpSpPr>
      <p:sp>
        <p:nvSpPr>
          <p:cNvPr id="168" name="Google Shape;168;p59"/>
          <p:cNvSpPr txBox="1"/>
          <p:nvPr/>
        </p:nvSpPr>
        <p:spPr>
          <a:xfrm>
            <a:off x="0" y="0"/>
            <a:ext cx="9144000" cy="1219200"/>
          </a:xfrm>
          <a:prstGeom prst="rect">
            <a:avLst/>
          </a:prstGeom>
          <a:solidFill>
            <a:srgbClr val="CA7700"/>
          </a:solidFill>
          <a:ln>
            <a:noFill/>
          </a:ln>
        </p:spPr>
        <p:txBody>
          <a:bodyPr spcFirstLastPara="1" wrap="square" lIns="91425" tIns="45700" rIns="91425" bIns="45700" anchor="t" anchorCtr="0">
            <a:normAutofit/>
          </a:bodyPr>
          <a:lstStyle/>
          <a:p>
            <a:pPr marL="0" marR="0" lvl="0" indent="0" algn="l" rtl="0">
              <a:spcBef>
                <a:spcPts val="0"/>
              </a:spcBef>
              <a:spcAft>
                <a:spcPts val="0"/>
              </a:spcAft>
              <a:buClr>
                <a:schemeClr val="lt1"/>
              </a:buClr>
              <a:buSzPts val="2700"/>
              <a:buFont typeface="Verdana"/>
              <a:buNone/>
            </a:pPr>
            <a:r>
              <a:rPr lang="en-US" sz="2700">
                <a:solidFill>
                  <a:schemeClr val="lt1"/>
                </a:solidFill>
                <a:latin typeface="Verdana"/>
                <a:ea typeface="Verdana"/>
                <a:cs typeface="Verdana"/>
                <a:sym typeface="Verdana"/>
              </a:rPr>
              <a:t>   </a:t>
            </a:r>
            <a:endParaRPr/>
          </a:p>
        </p:txBody>
      </p:sp>
      <p:sp>
        <p:nvSpPr>
          <p:cNvPr id="169" name="Google Shape;169;p59"/>
          <p:cNvSpPr txBox="1"/>
          <p:nvPr/>
        </p:nvSpPr>
        <p:spPr>
          <a:xfrm>
            <a:off x="457200" y="81311"/>
            <a:ext cx="8229600" cy="888834"/>
          </a:xfrm>
          <a:prstGeom prst="rect">
            <a:avLst/>
          </a:prstGeom>
          <a:noFill/>
          <a:ln>
            <a:noFill/>
          </a:ln>
        </p:spPr>
        <p:txBody>
          <a:bodyPr spcFirstLastPara="1" wrap="square" lIns="91425" tIns="45700" rIns="91425" bIns="45700" anchor="ctr" anchorCtr="0">
            <a:noAutofit/>
          </a:bodyPr>
          <a:lstStyle/>
          <a:p>
            <a:pPr marL="0" marR="0" lvl="0" indent="0" algn="ctr" rtl="0">
              <a:lnSpc>
                <a:spcPct val="78125"/>
              </a:lnSpc>
              <a:spcBef>
                <a:spcPts val="0"/>
              </a:spcBef>
              <a:spcAft>
                <a:spcPts val="0"/>
              </a:spcAft>
              <a:buClr>
                <a:srgbClr val="FFFFFF"/>
              </a:buClr>
              <a:buSzPts val="3200"/>
              <a:buFont typeface="Verdana"/>
              <a:buNone/>
            </a:pPr>
            <a:r>
              <a:rPr lang="en-US" sz="3200">
                <a:solidFill>
                  <a:srgbClr val="FFFFFF"/>
                </a:solidFill>
                <a:latin typeface="Verdana"/>
                <a:ea typeface="Verdana"/>
                <a:cs typeface="Verdana"/>
                <a:sym typeface="Verdana"/>
              </a:rPr>
              <a:t>Slide master</a:t>
            </a:r>
            <a:endParaRPr/>
          </a:p>
        </p:txBody>
      </p:sp>
      <p:sp>
        <p:nvSpPr>
          <p:cNvPr id="170" name="Google Shape;170;p59"/>
          <p:cNvSpPr txBox="1">
            <a:spLocks noGrp="1"/>
          </p:cNvSpPr>
          <p:nvPr>
            <p:ph type="body" idx="1"/>
          </p:nvPr>
        </p:nvSpPr>
        <p:spPr>
          <a:xfrm>
            <a:off x="457200" y="1324519"/>
            <a:ext cx="8229599" cy="430840"/>
          </a:xfrm>
          <a:prstGeom prst="rect">
            <a:avLst/>
          </a:prstGeom>
          <a:noFill/>
          <a:ln>
            <a:noFill/>
          </a:ln>
        </p:spPr>
        <p:txBody>
          <a:bodyPr spcFirstLastPara="1" wrap="square" lIns="91425" tIns="45700" rIns="91425" bIns="45700" anchor="b" anchorCtr="0">
            <a:noAutofit/>
          </a:bodyPr>
          <a:lstStyle>
            <a:lvl1pPr marL="457200" lvl="0" indent="-228600" algn="l">
              <a:spcBef>
                <a:spcPts val="520"/>
              </a:spcBef>
              <a:spcAft>
                <a:spcPts val="0"/>
              </a:spcAft>
              <a:buClr>
                <a:srgbClr val="CA7700"/>
              </a:buClr>
              <a:buSzPts val="2600"/>
              <a:buNone/>
              <a:defRPr sz="2600" b="1">
                <a:solidFill>
                  <a:srgbClr val="CA7700"/>
                </a:solidFill>
                <a:latin typeface="Verdana"/>
                <a:ea typeface="Verdana"/>
                <a:cs typeface="Verdana"/>
                <a:sym typeface="Verdana"/>
              </a:defRPr>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71" name="Google Shape;171;p59"/>
          <p:cNvSpPr txBox="1">
            <a:spLocks noGrp="1"/>
          </p:cNvSpPr>
          <p:nvPr>
            <p:ph type="body" idx="2"/>
          </p:nvPr>
        </p:nvSpPr>
        <p:spPr>
          <a:xfrm>
            <a:off x="457200" y="1755360"/>
            <a:ext cx="8229599" cy="388344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rgbClr val="5F574F"/>
              </a:buClr>
              <a:buSzPts val="2400"/>
              <a:buFont typeface="Verdana"/>
              <a:buNone/>
              <a:defRPr sz="2400">
                <a:solidFill>
                  <a:srgbClr val="5F574F"/>
                </a:solidFill>
                <a:latin typeface="Verdana"/>
                <a:ea typeface="Verdana"/>
                <a:cs typeface="Verdana"/>
                <a:sym typeface="Verdana"/>
              </a:defRPr>
            </a:lvl1pPr>
            <a:lvl2pPr marL="914400" lvl="1"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2pPr>
            <a:lvl3pPr marL="1371600" lvl="2"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3pPr>
            <a:lvl4pPr marL="1828800" lvl="3"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4pPr>
            <a:lvl5pPr marL="2286000" lvl="4" indent="-342900" algn="l">
              <a:lnSpc>
                <a:spcPct val="100000"/>
              </a:lnSpc>
              <a:spcBef>
                <a:spcPts val="0"/>
              </a:spcBef>
              <a:spcAft>
                <a:spcPts val="0"/>
              </a:spcAft>
              <a:buClr>
                <a:schemeClr val="dk1"/>
              </a:buClr>
              <a:buSzPts val="1800"/>
              <a:buChar char="»"/>
              <a:defRPr sz="18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pic>
        <p:nvPicPr>
          <p:cNvPr id="172" name="Google Shape;172;p59" descr="C:\Users\mikel\Desktop\logo.png"/>
          <p:cNvPicPr preferRelativeResize="0"/>
          <p:nvPr/>
        </p:nvPicPr>
        <p:blipFill rotWithShape="1">
          <a:blip r:embed="rId2">
            <a:alphaModFix/>
          </a:blip>
          <a:srcRect/>
          <a:stretch/>
        </p:blipFill>
        <p:spPr>
          <a:xfrm>
            <a:off x="8001000" y="5638800"/>
            <a:ext cx="979488" cy="979488"/>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23_Custom Layout">
  <p:cSld name="23_Custom Layout">
    <p:spTree>
      <p:nvGrpSpPr>
        <p:cNvPr id="1" name="Shape 173"/>
        <p:cNvGrpSpPr/>
        <p:nvPr/>
      </p:nvGrpSpPr>
      <p:grpSpPr>
        <a:xfrm>
          <a:off x="0" y="0"/>
          <a:ext cx="0" cy="0"/>
          <a:chOff x="0" y="0"/>
          <a:chExt cx="0" cy="0"/>
        </a:xfrm>
      </p:grpSpPr>
      <p:sp>
        <p:nvSpPr>
          <p:cNvPr id="174" name="Google Shape;174;p60"/>
          <p:cNvSpPr txBox="1"/>
          <p:nvPr/>
        </p:nvSpPr>
        <p:spPr>
          <a:xfrm>
            <a:off x="0" y="0"/>
            <a:ext cx="9144000" cy="1219200"/>
          </a:xfrm>
          <a:prstGeom prst="rect">
            <a:avLst/>
          </a:prstGeom>
          <a:solidFill>
            <a:srgbClr val="CA7700"/>
          </a:solidFill>
          <a:ln>
            <a:noFill/>
          </a:ln>
        </p:spPr>
        <p:txBody>
          <a:bodyPr spcFirstLastPara="1" wrap="square" lIns="91425" tIns="45700" rIns="91425" bIns="45700" anchor="t" anchorCtr="0">
            <a:normAutofit/>
          </a:bodyPr>
          <a:lstStyle/>
          <a:p>
            <a:pPr marL="0" marR="0" lvl="0" indent="0" algn="l" rtl="0">
              <a:spcBef>
                <a:spcPts val="0"/>
              </a:spcBef>
              <a:spcAft>
                <a:spcPts val="0"/>
              </a:spcAft>
              <a:buClr>
                <a:schemeClr val="lt1"/>
              </a:buClr>
              <a:buSzPts val="2700"/>
              <a:buFont typeface="Verdana"/>
              <a:buNone/>
            </a:pPr>
            <a:r>
              <a:rPr lang="en-US" sz="2700">
                <a:solidFill>
                  <a:schemeClr val="lt1"/>
                </a:solidFill>
                <a:latin typeface="Verdana"/>
                <a:ea typeface="Verdana"/>
                <a:cs typeface="Verdana"/>
                <a:sym typeface="Verdana"/>
              </a:rPr>
              <a:t>   </a:t>
            </a:r>
            <a:endParaRPr/>
          </a:p>
        </p:txBody>
      </p:sp>
      <p:sp>
        <p:nvSpPr>
          <p:cNvPr id="175" name="Google Shape;175;p60"/>
          <p:cNvSpPr txBox="1"/>
          <p:nvPr/>
        </p:nvSpPr>
        <p:spPr>
          <a:xfrm>
            <a:off x="457200" y="81311"/>
            <a:ext cx="8229600" cy="888834"/>
          </a:xfrm>
          <a:prstGeom prst="rect">
            <a:avLst/>
          </a:prstGeom>
          <a:noFill/>
          <a:ln>
            <a:noFill/>
          </a:ln>
        </p:spPr>
        <p:txBody>
          <a:bodyPr spcFirstLastPara="1" wrap="square" lIns="91425" tIns="45700" rIns="91425" bIns="45700" anchor="ctr" anchorCtr="0">
            <a:noAutofit/>
          </a:bodyPr>
          <a:lstStyle/>
          <a:p>
            <a:pPr marL="0" marR="0" lvl="0" indent="0" algn="ctr" rtl="0">
              <a:lnSpc>
                <a:spcPct val="78125"/>
              </a:lnSpc>
              <a:spcBef>
                <a:spcPts val="0"/>
              </a:spcBef>
              <a:spcAft>
                <a:spcPts val="0"/>
              </a:spcAft>
              <a:buClr>
                <a:srgbClr val="FFFFFF"/>
              </a:buClr>
              <a:buSzPts val="3200"/>
              <a:buFont typeface="Verdana"/>
              <a:buNone/>
            </a:pPr>
            <a:r>
              <a:rPr lang="en-US" sz="3200">
                <a:solidFill>
                  <a:srgbClr val="FFFFFF"/>
                </a:solidFill>
                <a:latin typeface="Verdana"/>
                <a:ea typeface="Verdana"/>
                <a:cs typeface="Verdana"/>
                <a:sym typeface="Verdana"/>
              </a:rPr>
              <a:t>Slide master</a:t>
            </a:r>
            <a:endParaRPr/>
          </a:p>
        </p:txBody>
      </p:sp>
      <p:sp>
        <p:nvSpPr>
          <p:cNvPr id="176" name="Google Shape;176;p60"/>
          <p:cNvSpPr txBox="1">
            <a:spLocks noGrp="1"/>
          </p:cNvSpPr>
          <p:nvPr>
            <p:ph type="body" idx="1"/>
          </p:nvPr>
        </p:nvSpPr>
        <p:spPr>
          <a:xfrm>
            <a:off x="457200" y="1324519"/>
            <a:ext cx="8229599" cy="430840"/>
          </a:xfrm>
          <a:prstGeom prst="rect">
            <a:avLst/>
          </a:prstGeom>
          <a:noFill/>
          <a:ln>
            <a:noFill/>
          </a:ln>
        </p:spPr>
        <p:txBody>
          <a:bodyPr spcFirstLastPara="1" wrap="square" lIns="91425" tIns="45700" rIns="91425" bIns="45700" anchor="b" anchorCtr="0">
            <a:noAutofit/>
          </a:bodyPr>
          <a:lstStyle>
            <a:lvl1pPr marL="457200" lvl="0" indent="-228600" algn="l">
              <a:spcBef>
                <a:spcPts val="520"/>
              </a:spcBef>
              <a:spcAft>
                <a:spcPts val="0"/>
              </a:spcAft>
              <a:buClr>
                <a:srgbClr val="CA7700"/>
              </a:buClr>
              <a:buSzPts val="2600"/>
              <a:buNone/>
              <a:defRPr sz="2600" b="1">
                <a:solidFill>
                  <a:srgbClr val="CA7700"/>
                </a:solidFill>
                <a:latin typeface="Verdana"/>
                <a:ea typeface="Verdana"/>
                <a:cs typeface="Verdana"/>
                <a:sym typeface="Verdana"/>
              </a:defRPr>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77" name="Google Shape;177;p60"/>
          <p:cNvSpPr txBox="1">
            <a:spLocks noGrp="1"/>
          </p:cNvSpPr>
          <p:nvPr>
            <p:ph type="body" idx="2"/>
          </p:nvPr>
        </p:nvSpPr>
        <p:spPr>
          <a:xfrm>
            <a:off x="457200" y="1755360"/>
            <a:ext cx="8229599" cy="388344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rgbClr val="5F574F"/>
              </a:buClr>
              <a:buSzPts val="2400"/>
              <a:buFont typeface="Verdana"/>
              <a:buNone/>
              <a:defRPr sz="2400">
                <a:solidFill>
                  <a:srgbClr val="5F574F"/>
                </a:solidFill>
                <a:latin typeface="Verdana"/>
                <a:ea typeface="Verdana"/>
                <a:cs typeface="Verdana"/>
                <a:sym typeface="Verdana"/>
              </a:defRPr>
            </a:lvl1pPr>
            <a:lvl2pPr marL="914400" lvl="1"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2pPr>
            <a:lvl3pPr marL="1371600" lvl="2"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3pPr>
            <a:lvl4pPr marL="1828800" lvl="3"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4pPr>
            <a:lvl5pPr marL="2286000" lvl="4" indent="-342900" algn="l">
              <a:lnSpc>
                <a:spcPct val="100000"/>
              </a:lnSpc>
              <a:spcBef>
                <a:spcPts val="0"/>
              </a:spcBef>
              <a:spcAft>
                <a:spcPts val="0"/>
              </a:spcAft>
              <a:buClr>
                <a:schemeClr val="dk1"/>
              </a:buClr>
              <a:buSzPts val="1800"/>
              <a:buChar char="»"/>
              <a:defRPr sz="18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pic>
        <p:nvPicPr>
          <p:cNvPr id="178" name="Google Shape;178;p60" descr="C:\Users\mikel\Desktop\logo.png"/>
          <p:cNvPicPr preferRelativeResize="0"/>
          <p:nvPr/>
        </p:nvPicPr>
        <p:blipFill rotWithShape="1">
          <a:blip r:embed="rId2">
            <a:alphaModFix/>
          </a:blip>
          <a:srcRect/>
          <a:stretch/>
        </p:blipFill>
        <p:spPr>
          <a:xfrm>
            <a:off x="8001000" y="5638800"/>
            <a:ext cx="979488" cy="979488"/>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24_Custom Layout">
  <p:cSld name="24_Custom Layout">
    <p:spTree>
      <p:nvGrpSpPr>
        <p:cNvPr id="1" name="Shape 179"/>
        <p:cNvGrpSpPr/>
        <p:nvPr/>
      </p:nvGrpSpPr>
      <p:grpSpPr>
        <a:xfrm>
          <a:off x="0" y="0"/>
          <a:ext cx="0" cy="0"/>
          <a:chOff x="0" y="0"/>
          <a:chExt cx="0" cy="0"/>
        </a:xfrm>
      </p:grpSpPr>
      <p:sp>
        <p:nvSpPr>
          <p:cNvPr id="180" name="Google Shape;180;p61"/>
          <p:cNvSpPr txBox="1"/>
          <p:nvPr/>
        </p:nvSpPr>
        <p:spPr>
          <a:xfrm>
            <a:off x="0" y="0"/>
            <a:ext cx="9144000" cy="1219200"/>
          </a:xfrm>
          <a:prstGeom prst="rect">
            <a:avLst/>
          </a:prstGeom>
          <a:solidFill>
            <a:srgbClr val="CA7700"/>
          </a:solidFill>
          <a:ln>
            <a:noFill/>
          </a:ln>
        </p:spPr>
        <p:txBody>
          <a:bodyPr spcFirstLastPara="1" wrap="square" lIns="91425" tIns="45700" rIns="91425" bIns="45700" anchor="t" anchorCtr="0">
            <a:normAutofit/>
          </a:bodyPr>
          <a:lstStyle/>
          <a:p>
            <a:pPr marL="0" marR="0" lvl="0" indent="0" algn="l" rtl="0">
              <a:spcBef>
                <a:spcPts val="0"/>
              </a:spcBef>
              <a:spcAft>
                <a:spcPts val="0"/>
              </a:spcAft>
              <a:buClr>
                <a:schemeClr val="lt1"/>
              </a:buClr>
              <a:buSzPts val="2700"/>
              <a:buFont typeface="Verdana"/>
              <a:buNone/>
            </a:pPr>
            <a:r>
              <a:rPr lang="en-US" sz="2700">
                <a:solidFill>
                  <a:schemeClr val="lt1"/>
                </a:solidFill>
                <a:latin typeface="Verdana"/>
                <a:ea typeface="Verdana"/>
                <a:cs typeface="Verdana"/>
                <a:sym typeface="Verdana"/>
              </a:rPr>
              <a:t>   </a:t>
            </a:r>
            <a:endParaRPr/>
          </a:p>
        </p:txBody>
      </p:sp>
      <p:sp>
        <p:nvSpPr>
          <p:cNvPr id="181" name="Google Shape;181;p61"/>
          <p:cNvSpPr txBox="1"/>
          <p:nvPr/>
        </p:nvSpPr>
        <p:spPr>
          <a:xfrm>
            <a:off x="457200" y="81311"/>
            <a:ext cx="8229600" cy="888834"/>
          </a:xfrm>
          <a:prstGeom prst="rect">
            <a:avLst/>
          </a:prstGeom>
          <a:noFill/>
          <a:ln>
            <a:noFill/>
          </a:ln>
        </p:spPr>
        <p:txBody>
          <a:bodyPr spcFirstLastPara="1" wrap="square" lIns="91425" tIns="45700" rIns="91425" bIns="45700" anchor="ctr" anchorCtr="0">
            <a:noAutofit/>
          </a:bodyPr>
          <a:lstStyle/>
          <a:p>
            <a:pPr marL="0" marR="0" lvl="0" indent="0" algn="ctr" rtl="0">
              <a:lnSpc>
                <a:spcPct val="78125"/>
              </a:lnSpc>
              <a:spcBef>
                <a:spcPts val="0"/>
              </a:spcBef>
              <a:spcAft>
                <a:spcPts val="0"/>
              </a:spcAft>
              <a:buClr>
                <a:srgbClr val="FFFFFF"/>
              </a:buClr>
              <a:buSzPts val="3200"/>
              <a:buFont typeface="Verdana"/>
              <a:buNone/>
            </a:pPr>
            <a:r>
              <a:rPr lang="en-US" sz="3200">
                <a:solidFill>
                  <a:srgbClr val="FFFFFF"/>
                </a:solidFill>
                <a:latin typeface="Verdana"/>
                <a:ea typeface="Verdana"/>
                <a:cs typeface="Verdana"/>
                <a:sym typeface="Verdana"/>
              </a:rPr>
              <a:t>Slide master</a:t>
            </a:r>
            <a:endParaRPr/>
          </a:p>
        </p:txBody>
      </p:sp>
      <p:sp>
        <p:nvSpPr>
          <p:cNvPr id="182" name="Google Shape;182;p61"/>
          <p:cNvSpPr txBox="1">
            <a:spLocks noGrp="1"/>
          </p:cNvSpPr>
          <p:nvPr>
            <p:ph type="body" idx="1"/>
          </p:nvPr>
        </p:nvSpPr>
        <p:spPr>
          <a:xfrm>
            <a:off x="457200" y="1324519"/>
            <a:ext cx="8229599" cy="430840"/>
          </a:xfrm>
          <a:prstGeom prst="rect">
            <a:avLst/>
          </a:prstGeom>
          <a:noFill/>
          <a:ln>
            <a:noFill/>
          </a:ln>
        </p:spPr>
        <p:txBody>
          <a:bodyPr spcFirstLastPara="1" wrap="square" lIns="91425" tIns="45700" rIns="91425" bIns="45700" anchor="b" anchorCtr="0">
            <a:noAutofit/>
          </a:bodyPr>
          <a:lstStyle>
            <a:lvl1pPr marL="457200" lvl="0" indent="-228600" algn="l">
              <a:spcBef>
                <a:spcPts val="520"/>
              </a:spcBef>
              <a:spcAft>
                <a:spcPts val="0"/>
              </a:spcAft>
              <a:buClr>
                <a:srgbClr val="CA7700"/>
              </a:buClr>
              <a:buSzPts val="2600"/>
              <a:buNone/>
              <a:defRPr sz="2600" b="1">
                <a:solidFill>
                  <a:srgbClr val="CA7700"/>
                </a:solidFill>
                <a:latin typeface="Verdana"/>
                <a:ea typeface="Verdana"/>
                <a:cs typeface="Verdana"/>
                <a:sym typeface="Verdana"/>
              </a:defRPr>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83" name="Google Shape;183;p61"/>
          <p:cNvSpPr txBox="1">
            <a:spLocks noGrp="1"/>
          </p:cNvSpPr>
          <p:nvPr>
            <p:ph type="body" idx="2"/>
          </p:nvPr>
        </p:nvSpPr>
        <p:spPr>
          <a:xfrm>
            <a:off x="457200" y="1755360"/>
            <a:ext cx="8229599" cy="388344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rgbClr val="5F574F"/>
              </a:buClr>
              <a:buSzPts val="2400"/>
              <a:buFont typeface="Verdana"/>
              <a:buNone/>
              <a:defRPr sz="2400">
                <a:solidFill>
                  <a:srgbClr val="5F574F"/>
                </a:solidFill>
                <a:latin typeface="Verdana"/>
                <a:ea typeface="Verdana"/>
                <a:cs typeface="Verdana"/>
                <a:sym typeface="Verdana"/>
              </a:defRPr>
            </a:lvl1pPr>
            <a:lvl2pPr marL="914400" lvl="1"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2pPr>
            <a:lvl3pPr marL="1371600" lvl="2"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3pPr>
            <a:lvl4pPr marL="1828800" lvl="3"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4pPr>
            <a:lvl5pPr marL="2286000" lvl="4" indent="-342900" algn="l">
              <a:lnSpc>
                <a:spcPct val="100000"/>
              </a:lnSpc>
              <a:spcBef>
                <a:spcPts val="0"/>
              </a:spcBef>
              <a:spcAft>
                <a:spcPts val="0"/>
              </a:spcAft>
              <a:buClr>
                <a:schemeClr val="dk1"/>
              </a:buClr>
              <a:buSzPts val="1800"/>
              <a:buChar char="»"/>
              <a:defRPr sz="18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pic>
        <p:nvPicPr>
          <p:cNvPr id="184" name="Google Shape;184;p61" descr="C:\Users\mikel\Desktop\logo.png"/>
          <p:cNvPicPr preferRelativeResize="0"/>
          <p:nvPr/>
        </p:nvPicPr>
        <p:blipFill rotWithShape="1">
          <a:blip r:embed="rId2">
            <a:alphaModFix/>
          </a:blip>
          <a:srcRect/>
          <a:stretch/>
        </p:blipFill>
        <p:spPr>
          <a:xfrm>
            <a:off x="8001000" y="5638800"/>
            <a:ext cx="979488" cy="979488"/>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25_Custom Layout">
  <p:cSld name="25_Custom Layout">
    <p:spTree>
      <p:nvGrpSpPr>
        <p:cNvPr id="1" name="Shape 185"/>
        <p:cNvGrpSpPr/>
        <p:nvPr/>
      </p:nvGrpSpPr>
      <p:grpSpPr>
        <a:xfrm>
          <a:off x="0" y="0"/>
          <a:ext cx="0" cy="0"/>
          <a:chOff x="0" y="0"/>
          <a:chExt cx="0" cy="0"/>
        </a:xfrm>
      </p:grpSpPr>
      <p:sp>
        <p:nvSpPr>
          <p:cNvPr id="186" name="Google Shape;186;p62"/>
          <p:cNvSpPr txBox="1"/>
          <p:nvPr/>
        </p:nvSpPr>
        <p:spPr>
          <a:xfrm>
            <a:off x="0" y="0"/>
            <a:ext cx="9144000" cy="1219200"/>
          </a:xfrm>
          <a:prstGeom prst="rect">
            <a:avLst/>
          </a:prstGeom>
          <a:solidFill>
            <a:srgbClr val="CA7700"/>
          </a:solidFill>
          <a:ln>
            <a:noFill/>
          </a:ln>
        </p:spPr>
        <p:txBody>
          <a:bodyPr spcFirstLastPara="1" wrap="square" lIns="91425" tIns="45700" rIns="91425" bIns="45700" anchor="t" anchorCtr="0">
            <a:normAutofit/>
          </a:bodyPr>
          <a:lstStyle/>
          <a:p>
            <a:pPr marL="0" marR="0" lvl="0" indent="0" algn="l" rtl="0">
              <a:spcBef>
                <a:spcPts val="0"/>
              </a:spcBef>
              <a:spcAft>
                <a:spcPts val="0"/>
              </a:spcAft>
              <a:buClr>
                <a:schemeClr val="lt1"/>
              </a:buClr>
              <a:buSzPts val="2700"/>
              <a:buFont typeface="Verdana"/>
              <a:buNone/>
            </a:pPr>
            <a:r>
              <a:rPr lang="en-US" sz="2700">
                <a:solidFill>
                  <a:schemeClr val="lt1"/>
                </a:solidFill>
                <a:latin typeface="Verdana"/>
                <a:ea typeface="Verdana"/>
                <a:cs typeface="Verdana"/>
                <a:sym typeface="Verdana"/>
              </a:rPr>
              <a:t>   </a:t>
            </a:r>
            <a:endParaRPr/>
          </a:p>
        </p:txBody>
      </p:sp>
      <p:sp>
        <p:nvSpPr>
          <p:cNvPr id="187" name="Google Shape;187;p62"/>
          <p:cNvSpPr txBox="1"/>
          <p:nvPr/>
        </p:nvSpPr>
        <p:spPr>
          <a:xfrm>
            <a:off x="457200" y="81311"/>
            <a:ext cx="8229600" cy="888834"/>
          </a:xfrm>
          <a:prstGeom prst="rect">
            <a:avLst/>
          </a:prstGeom>
          <a:noFill/>
          <a:ln>
            <a:noFill/>
          </a:ln>
        </p:spPr>
        <p:txBody>
          <a:bodyPr spcFirstLastPara="1" wrap="square" lIns="91425" tIns="45700" rIns="91425" bIns="45700" anchor="ctr" anchorCtr="0">
            <a:noAutofit/>
          </a:bodyPr>
          <a:lstStyle/>
          <a:p>
            <a:pPr marL="0" marR="0" lvl="0" indent="0" algn="ctr" rtl="0">
              <a:lnSpc>
                <a:spcPct val="78125"/>
              </a:lnSpc>
              <a:spcBef>
                <a:spcPts val="0"/>
              </a:spcBef>
              <a:spcAft>
                <a:spcPts val="0"/>
              </a:spcAft>
              <a:buClr>
                <a:srgbClr val="FFFFFF"/>
              </a:buClr>
              <a:buSzPts val="3200"/>
              <a:buFont typeface="Verdana"/>
              <a:buNone/>
            </a:pPr>
            <a:r>
              <a:rPr lang="en-US" sz="3200">
                <a:solidFill>
                  <a:srgbClr val="FFFFFF"/>
                </a:solidFill>
                <a:latin typeface="Verdana"/>
                <a:ea typeface="Verdana"/>
                <a:cs typeface="Verdana"/>
                <a:sym typeface="Verdana"/>
              </a:rPr>
              <a:t>Slide master</a:t>
            </a:r>
            <a:endParaRPr/>
          </a:p>
        </p:txBody>
      </p:sp>
      <p:sp>
        <p:nvSpPr>
          <p:cNvPr id="188" name="Google Shape;188;p62"/>
          <p:cNvSpPr txBox="1">
            <a:spLocks noGrp="1"/>
          </p:cNvSpPr>
          <p:nvPr>
            <p:ph type="body" idx="1"/>
          </p:nvPr>
        </p:nvSpPr>
        <p:spPr>
          <a:xfrm>
            <a:off x="457200" y="1324519"/>
            <a:ext cx="8229599" cy="430840"/>
          </a:xfrm>
          <a:prstGeom prst="rect">
            <a:avLst/>
          </a:prstGeom>
          <a:noFill/>
          <a:ln>
            <a:noFill/>
          </a:ln>
        </p:spPr>
        <p:txBody>
          <a:bodyPr spcFirstLastPara="1" wrap="square" lIns="91425" tIns="45700" rIns="91425" bIns="45700" anchor="b" anchorCtr="0">
            <a:noAutofit/>
          </a:bodyPr>
          <a:lstStyle>
            <a:lvl1pPr marL="457200" lvl="0" indent="-228600" algn="l">
              <a:spcBef>
                <a:spcPts val="520"/>
              </a:spcBef>
              <a:spcAft>
                <a:spcPts val="0"/>
              </a:spcAft>
              <a:buClr>
                <a:srgbClr val="CA7700"/>
              </a:buClr>
              <a:buSzPts val="2600"/>
              <a:buNone/>
              <a:defRPr sz="2600" b="1">
                <a:solidFill>
                  <a:srgbClr val="CA7700"/>
                </a:solidFill>
                <a:latin typeface="Verdana"/>
                <a:ea typeface="Verdana"/>
                <a:cs typeface="Verdana"/>
                <a:sym typeface="Verdana"/>
              </a:defRPr>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89" name="Google Shape;189;p62"/>
          <p:cNvSpPr txBox="1">
            <a:spLocks noGrp="1"/>
          </p:cNvSpPr>
          <p:nvPr>
            <p:ph type="body" idx="2"/>
          </p:nvPr>
        </p:nvSpPr>
        <p:spPr>
          <a:xfrm>
            <a:off x="457200" y="1755360"/>
            <a:ext cx="8229599" cy="388344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rgbClr val="5F574F"/>
              </a:buClr>
              <a:buSzPts val="2400"/>
              <a:buFont typeface="Verdana"/>
              <a:buNone/>
              <a:defRPr sz="2400">
                <a:solidFill>
                  <a:srgbClr val="5F574F"/>
                </a:solidFill>
                <a:latin typeface="Verdana"/>
                <a:ea typeface="Verdana"/>
                <a:cs typeface="Verdana"/>
                <a:sym typeface="Verdana"/>
              </a:defRPr>
            </a:lvl1pPr>
            <a:lvl2pPr marL="914400" lvl="1"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2pPr>
            <a:lvl3pPr marL="1371600" lvl="2"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3pPr>
            <a:lvl4pPr marL="1828800" lvl="3"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4pPr>
            <a:lvl5pPr marL="2286000" lvl="4" indent="-342900" algn="l">
              <a:lnSpc>
                <a:spcPct val="100000"/>
              </a:lnSpc>
              <a:spcBef>
                <a:spcPts val="0"/>
              </a:spcBef>
              <a:spcAft>
                <a:spcPts val="0"/>
              </a:spcAft>
              <a:buClr>
                <a:schemeClr val="dk1"/>
              </a:buClr>
              <a:buSzPts val="1800"/>
              <a:buChar char="»"/>
              <a:defRPr sz="18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pic>
        <p:nvPicPr>
          <p:cNvPr id="190" name="Google Shape;190;p62" descr="C:\Users\mikel\Desktop\logo.png"/>
          <p:cNvPicPr preferRelativeResize="0"/>
          <p:nvPr/>
        </p:nvPicPr>
        <p:blipFill rotWithShape="1">
          <a:blip r:embed="rId2">
            <a:alphaModFix/>
          </a:blip>
          <a:srcRect/>
          <a:stretch/>
        </p:blipFill>
        <p:spPr>
          <a:xfrm>
            <a:off x="8001000" y="5638800"/>
            <a:ext cx="979488" cy="979488"/>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30"/>
        <p:cNvGrpSpPr/>
        <p:nvPr/>
      </p:nvGrpSpPr>
      <p:grpSpPr>
        <a:xfrm>
          <a:off x="0" y="0"/>
          <a:ext cx="0" cy="0"/>
          <a:chOff x="0" y="0"/>
          <a:chExt cx="0" cy="0"/>
        </a:xfrm>
      </p:grpSpPr>
      <p:sp>
        <p:nvSpPr>
          <p:cNvPr id="31" name="Google Shape;31;p36"/>
          <p:cNvSpPr txBox="1"/>
          <p:nvPr/>
        </p:nvSpPr>
        <p:spPr>
          <a:xfrm>
            <a:off x="0" y="0"/>
            <a:ext cx="9144000" cy="1219200"/>
          </a:xfrm>
          <a:prstGeom prst="rect">
            <a:avLst/>
          </a:prstGeom>
          <a:solidFill>
            <a:srgbClr val="CA7700"/>
          </a:solidFill>
          <a:ln>
            <a:noFill/>
          </a:ln>
        </p:spPr>
        <p:txBody>
          <a:bodyPr spcFirstLastPara="1" wrap="square" lIns="91425" tIns="45700" rIns="91425" bIns="45700" anchor="t" anchorCtr="0">
            <a:normAutofit/>
          </a:bodyPr>
          <a:lstStyle/>
          <a:p>
            <a:pPr marL="0" marR="0" lvl="0" indent="0" algn="l" rtl="0">
              <a:spcBef>
                <a:spcPts val="0"/>
              </a:spcBef>
              <a:spcAft>
                <a:spcPts val="0"/>
              </a:spcAft>
              <a:buClr>
                <a:schemeClr val="lt1"/>
              </a:buClr>
              <a:buSzPts val="2700"/>
              <a:buFont typeface="Verdana"/>
              <a:buNone/>
            </a:pPr>
            <a:r>
              <a:rPr lang="en-US" sz="2700" b="0" i="0" u="none" strike="noStrike" cap="none">
                <a:solidFill>
                  <a:schemeClr val="lt1"/>
                </a:solidFill>
                <a:latin typeface="Verdana"/>
                <a:ea typeface="Verdana"/>
                <a:cs typeface="Verdana"/>
                <a:sym typeface="Verdana"/>
              </a:rPr>
              <a:t>   </a:t>
            </a:r>
            <a:endParaRPr/>
          </a:p>
        </p:txBody>
      </p:sp>
      <p:sp>
        <p:nvSpPr>
          <p:cNvPr id="32" name="Google Shape;32;p36"/>
          <p:cNvSpPr txBox="1"/>
          <p:nvPr/>
        </p:nvSpPr>
        <p:spPr>
          <a:xfrm>
            <a:off x="457200" y="81311"/>
            <a:ext cx="8229600" cy="888834"/>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3200"/>
              <a:buFont typeface="Verdana"/>
              <a:buNone/>
            </a:pPr>
            <a:endParaRPr sz="3200" b="0" i="0" u="none" strike="noStrike" cap="none">
              <a:solidFill>
                <a:srgbClr val="FFFFFF"/>
              </a:solidFill>
              <a:latin typeface="Verdana"/>
              <a:ea typeface="Verdana"/>
              <a:cs typeface="Verdana"/>
              <a:sym typeface="Verdana"/>
            </a:endParaRPr>
          </a:p>
        </p:txBody>
      </p:sp>
      <p:sp>
        <p:nvSpPr>
          <p:cNvPr id="33" name="Google Shape;33;p36"/>
          <p:cNvSpPr txBox="1">
            <a:spLocks noGrp="1"/>
          </p:cNvSpPr>
          <p:nvPr>
            <p:ph type="body" idx="1"/>
          </p:nvPr>
        </p:nvSpPr>
        <p:spPr>
          <a:xfrm>
            <a:off x="457200" y="1324519"/>
            <a:ext cx="8229599" cy="430840"/>
          </a:xfrm>
          <a:prstGeom prst="rect">
            <a:avLst/>
          </a:prstGeom>
          <a:noFill/>
          <a:ln>
            <a:noFill/>
          </a:ln>
        </p:spPr>
        <p:txBody>
          <a:bodyPr spcFirstLastPara="1" wrap="square" lIns="91425" tIns="45700" rIns="91425" bIns="45700" anchor="b" anchorCtr="0">
            <a:noAutofit/>
          </a:bodyPr>
          <a:lstStyle>
            <a:lvl1pPr marL="457200" lvl="0" indent="-228600" algn="l">
              <a:spcBef>
                <a:spcPts val="520"/>
              </a:spcBef>
              <a:spcAft>
                <a:spcPts val="0"/>
              </a:spcAft>
              <a:buClr>
                <a:srgbClr val="CA7700"/>
              </a:buClr>
              <a:buSzPts val="2600"/>
              <a:buNone/>
              <a:defRPr sz="2600" b="1">
                <a:solidFill>
                  <a:srgbClr val="CA7700"/>
                </a:solidFill>
                <a:latin typeface="Verdana"/>
                <a:ea typeface="Verdana"/>
                <a:cs typeface="Verdana"/>
                <a:sym typeface="Verdana"/>
              </a:defRPr>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34" name="Google Shape;34;p36"/>
          <p:cNvSpPr txBox="1">
            <a:spLocks noGrp="1"/>
          </p:cNvSpPr>
          <p:nvPr>
            <p:ph type="body" idx="2"/>
          </p:nvPr>
        </p:nvSpPr>
        <p:spPr>
          <a:xfrm>
            <a:off x="457200" y="1755360"/>
            <a:ext cx="8229599" cy="3883440"/>
          </a:xfrm>
          <a:prstGeom prst="rect">
            <a:avLst/>
          </a:prstGeom>
          <a:noFill/>
          <a:ln>
            <a:noFill/>
          </a:ln>
        </p:spPr>
        <p:txBody>
          <a:bodyPr spcFirstLastPara="1" wrap="square" lIns="91425" tIns="45700" rIns="91425" bIns="45700" anchor="t" anchorCtr="0">
            <a:noAutofit/>
          </a:bodyPr>
          <a:lstStyle>
            <a:lvl1pPr marL="457200" lvl="0" indent="-228600" algn="l">
              <a:lnSpc>
                <a:spcPct val="150000"/>
              </a:lnSpc>
              <a:spcBef>
                <a:spcPts val="0"/>
              </a:spcBef>
              <a:spcAft>
                <a:spcPts val="0"/>
              </a:spcAft>
              <a:buClr>
                <a:srgbClr val="5F574F"/>
              </a:buClr>
              <a:buSzPts val="2400"/>
              <a:buFont typeface="Verdana"/>
              <a:buNone/>
              <a:defRPr sz="2400">
                <a:solidFill>
                  <a:srgbClr val="5F574F"/>
                </a:solidFill>
                <a:latin typeface="Verdana"/>
                <a:ea typeface="Verdana"/>
                <a:cs typeface="Verdana"/>
                <a:sym typeface="Verdana"/>
              </a:defRPr>
            </a:lvl1pPr>
            <a:lvl2pPr marL="914400" lvl="1" indent="-381000" algn="l">
              <a:lnSpc>
                <a:spcPct val="15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2pPr>
            <a:lvl3pPr marL="1371600" lvl="2" indent="-381000" algn="l">
              <a:lnSpc>
                <a:spcPct val="15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3pPr>
            <a:lvl4pPr marL="1828800" lvl="3" indent="-381000" algn="l">
              <a:lnSpc>
                <a:spcPct val="15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4pPr>
            <a:lvl5pPr marL="2286000" lvl="4" indent="-342900" algn="l">
              <a:lnSpc>
                <a:spcPct val="100000"/>
              </a:lnSpc>
              <a:spcBef>
                <a:spcPts val="0"/>
              </a:spcBef>
              <a:spcAft>
                <a:spcPts val="0"/>
              </a:spcAft>
              <a:buClr>
                <a:schemeClr val="dk1"/>
              </a:buClr>
              <a:buSzPts val="1800"/>
              <a:buChar char="»"/>
              <a:defRPr sz="18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pic>
        <p:nvPicPr>
          <p:cNvPr id="35" name="Google Shape;35;p36" descr="C:\Users\mikel\Desktop\logo.png"/>
          <p:cNvPicPr preferRelativeResize="0"/>
          <p:nvPr/>
        </p:nvPicPr>
        <p:blipFill rotWithShape="1">
          <a:blip r:embed="rId2">
            <a:alphaModFix/>
          </a:blip>
          <a:srcRect/>
          <a:stretch/>
        </p:blipFill>
        <p:spPr>
          <a:xfrm>
            <a:off x="8001000" y="5638800"/>
            <a:ext cx="979488" cy="979488"/>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26_Custom Layout">
  <p:cSld name="26_Custom Layout">
    <p:spTree>
      <p:nvGrpSpPr>
        <p:cNvPr id="1" name="Shape 191"/>
        <p:cNvGrpSpPr/>
        <p:nvPr/>
      </p:nvGrpSpPr>
      <p:grpSpPr>
        <a:xfrm>
          <a:off x="0" y="0"/>
          <a:ext cx="0" cy="0"/>
          <a:chOff x="0" y="0"/>
          <a:chExt cx="0" cy="0"/>
        </a:xfrm>
      </p:grpSpPr>
      <p:sp>
        <p:nvSpPr>
          <p:cNvPr id="192" name="Google Shape;192;p63"/>
          <p:cNvSpPr txBox="1"/>
          <p:nvPr/>
        </p:nvSpPr>
        <p:spPr>
          <a:xfrm>
            <a:off x="0" y="0"/>
            <a:ext cx="9144000" cy="1219200"/>
          </a:xfrm>
          <a:prstGeom prst="rect">
            <a:avLst/>
          </a:prstGeom>
          <a:solidFill>
            <a:srgbClr val="CA7700"/>
          </a:solidFill>
          <a:ln>
            <a:noFill/>
          </a:ln>
        </p:spPr>
        <p:txBody>
          <a:bodyPr spcFirstLastPara="1" wrap="square" lIns="91425" tIns="45700" rIns="91425" bIns="45700" anchor="t" anchorCtr="0">
            <a:normAutofit/>
          </a:bodyPr>
          <a:lstStyle/>
          <a:p>
            <a:pPr marL="0" marR="0" lvl="0" indent="0" algn="l" rtl="0">
              <a:spcBef>
                <a:spcPts val="0"/>
              </a:spcBef>
              <a:spcAft>
                <a:spcPts val="0"/>
              </a:spcAft>
              <a:buClr>
                <a:schemeClr val="lt1"/>
              </a:buClr>
              <a:buSzPts val="2700"/>
              <a:buFont typeface="Verdana"/>
              <a:buNone/>
            </a:pPr>
            <a:r>
              <a:rPr lang="en-US" sz="2700">
                <a:solidFill>
                  <a:schemeClr val="lt1"/>
                </a:solidFill>
                <a:latin typeface="Verdana"/>
                <a:ea typeface="Verdana"/>
                <a:cs typeface="Verdana"/>
                <a:sym typeface="Verdana"/>
              </a:rPr>
              <a:t>   </a:t>
            </a:r>
            <a:endParaRPr/>
          </a:p>
        </p:txBody>
      </p:sp>
      <p:sp>
        <p:nvSpPr>
          <p:cNvPr id="193" name="Google Shape;193;p63"/>
          <p:cNvSpPr txBox="1"/>
          <p:nvPr/>
        </p:nvSpPr>
        <p:spPr>
          <a:xfrm>
            <a:off x="457200" y="81311"/>
            <a:ext cx="8229600" cy="888834"/>
          </a:xfrm>
          <a:prstGeom prst="rect">
            <a:avLst/>
          </a:prstGeom>
          <a:noFill/>
          <a:ln>
            <a:noFill/>
          </a:ln>
        </p:spPr>
        <p:txBody>
          <a:bodyPr spcFirstLastPara="1" wrap="square" lIns="91425" tIns="45700" rIns="91425" bIns="45700" anchor="ctr" anchorCtr="0">
            <a:noAutofit/>
          </a:bodyPr>
          <a:lstStyle/>
          <a:p>
            <a:pPr marL="0" marR="0" lvl="0" indent="0" algn="ctr" rtl="0">
              <a:lnSpc>
                <a:spcPct val="78125"/>
              </a:lnSpc>
              <a:spcBef>
                <a:spcPts val="0"/>
              </a:spcBef>
              <a:spcAft>
                <a:spcPts val="0"/>
              </a:spcAft>
              <a:buClr>
                <a:srgbClr val="FFFFFF"/>
              </a:buClr>
              <a:buSzPts val="3200"/>
              <a:buFont typeface="Verdana"/>
              <a:buNone/>
            </a:pPr>
            <a:r>
              <a:rPr lang="en-US" sz="3200">
                <a:solidFill>
                  <a:srgbClr val="FFFFFF"/>
                </a:solidFill>
                <a:latin typeface="Verdana"/>
                <a:ea typeface="Verdana"/>
                <a:cs typeface="Verdana"/>
                <a:sym typeface="Verdana"/>
              </a:rPr>
              <a:t>Slide master</a:t>
            </a:r>
            <a:endParaRPr/>
          </a:p>
        </p:txBody>
      </p:sp>
      <p:sp>
        <p:nvSpPr>
          <p:cNvPr id="194" name="Google Shape;194;p63"/>
          <p:cNvSpPr txBox="1">
            <a:spLocks noGrp="1"/>
          </p:cNvSpPr>
          <p:nvPr>
            <p:ph type="body" idx="1"/>
          </p:nvPr>
        </p:nvSpPr>
        <p:spPr>
          <a:xfrm>
            <a:off x="457200" y="1324519"/>
            <a:ext cx="8229599" cy="430840"/>
          </a:xfrm>
          <a:prstGeom prst="rect">
            <a:avLst/>
          </a:prstGeom>
          <a:noFill/>
          <a:ln>
            <a:noFill/>
          </a:ln>
        </p:spPr>
        <p:txBody>
          <a:bodyPr spcFirstLastPara="1" wrap="square" lIns="91425" tIns="45700" rIns="91425" bIns="45700" anchor="b" anchorCtr="0">
            <a:noAutofit/>
          </a:bodyPr>
          <a:lstStyle>
            <a:lvl1pPr marL="457200" lvl="0" indent="-228600" algn="l">
              <a:spcBef>
                <a:spcPts val="520"/>
              </a:spcBef>
              <a:spcAft>
                <a:spcPts val="0"/>
              </a:spcAft>
              <a:buClr>
                <a:srgbClr val="CA7700"/>
              </a:buClr>
              <a:buSzPts val="2600"/>
              <a:buNone/>
              <a:defRPr sz="2600" b="1">
                <a:solidFill>
                  <a:srgbClr val="CA7700"/>
                </a:solidFill>
                <a:latin typeface="Verdana"/>
                <a:ea typeface="Verdana"/>
                <a:cs typeface="Verdana"/>
                <a:sym typeface="Verdana"/>
              </a:defRPr>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95" name="Google Shape;195;p63"/>
          <p:cNvSpPr txBox="1">
            <a:spLocks noGrp="1"/>
          </p:cNvSpPr>
          <p:nvPr>
            <p:ph type="body" idx="2"/>
          </p:nvPr>
        </p:nvSpPr>
        <p:spPr>
          <a:xfrm>
            <a:off x="457200" y="1755360"/>
            <a:ext cx="8229599" cy="388344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rgbClr val="5F574F"/>
              </a:buClr>
              <a:buSzPts val="2400"/>
              <a:buFont typeface="Verdana"/>
              <a:buNone/>
              <a:defRPr sz="2400">
                <a:solidFill>
                  <a:srgbClr val="5F574F"/>
                </a:solidFill>
                <a:latin typeface="Verdana"/>
                <a:ea typeface="Verdana"/>
                <a:cs typeface="Verdana"/>
                <a:sym typeface="Verdana"/>
              </a:defRPr>
            </a:lvl1pPr>
            <a:lvl2pPr marL="914400" lvl="1"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2pPr>
            <a:lvl3pPr marL="1371600" lvl="2"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3pPr>
            <a:lvl4pPr marL="1828800" lvl="3"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4pPr>
            <a:lvl5pPr marL="2286000" lvl="4" indent="-342900" algn="l">
              <a:lnSpc>
                <a:spcPct val="100000"/>
              </a:lnSpc>
              <a:spcBef>
                <a:spcPts val="0"/>
              </a:spcBef>
              <a:spcAft>
                <a:spcPts val="0"/>
              </a:spcAft>
              <a:buClr>
                <a:schemeClr val="dk1"/>
              </a:buClr>
              <a:buSzPts val="1800"/>
              <a:buChar char="»"/>
              <a:defRPr sz="18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pic>
        <p:nvPicPr>
          <p:cNvPr id="196" name="Google Shape;196;p63" descr="C:\Users\mikel\Desktop\logo.png"/>
          <p:cNvPicPr preferRelativeResize="0"/>
          <p:nvPr/>
        </p:nvPicPr>
        <p:blipFill rotWithShape="1">
          <a:blip r:embed="rId2">
            <a:alphaModFix/>
          </a:blip>
          <a:srcRect/>
          <a:stretch/>
        </p:blipFill>
        <p:spPr>
          <a:xfrm>
            <a:off x="8001000" y="5638800"/>
            <a:ext cx="979488" cy="979488"/>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27_Custom Layout">
  <p:cSld name="27_Custom Layout">
    <p:spTree>
      <p:nvGrpSpPr>
        <p:cNvPr id="1" name="Shape 197"/>
        <p:cNvGrpSpPr/>
        <p:nvPr/>
      </p:nvGrpSpPr>
      <p:grpSpPr>
        <a:xfrm>
          <a:off x="0" y="0"/>
          <a:ext cx="0" cy="0"/>
          <a:chOff x="0" y="0"/>
          <a:chExt cx="0" cy="0"/>
        </a:xfrm>
      </p:grpSpPr>
      <p:sp>
        <p:nvSpPr>
          <p:cNvPr id="198" name="Google Shape;198;p64"/>
          <p:cNvSpPr txBox="1"/>
          <p:nvPr/>
        </p:nvSpPr>
        <p:spPr>
          <a:xfrm>
            <a:off x="0" y="0"/>
            <a:ext cx="9144000" cy="1219200"/>
          </a:xfrm>
          <a:prstGeom prst="rect">
            <a:avLst/>
          </a:prstGeom>
          <a:solidFill>
            <a:srgbClr val="CA7700"/>
          </a:solidFill>
          <a:ln>
            <a:noFill/>
          </a:ln>
        </p:spPr>
        <p:txBody>
          <a:bodyPr spcFirstLastPara="1" wrap="square" lIns="91425" tIns="45700" rIns="91425" bIns="45700" anchor="t" anchorCtr="0">
            <a:normAutofit/>
          </a:bodyPr>
          <a:lstStyle/>
          <a:p>
            <a:pPr marL="0" marR="0" lvl="0" indent="0" algn="l" rtl="0">
              <a:spcBef>
                <a:spcPts val="0"/>
              </a:spcBef>
              <a:spcAft>
                <a:spcPts val="0"/>
              </a:spcAft>
              <a:buClr>
                <a:schemeClr val="lt1"/>
              </a:buClr>
              <a:buSzPts val="2700"/>
              <a:buFont typeface="Verdana"/>
              <a:buNone/>
            </a:pPr>
            <a:r>
              <a:rPr lang="en-US" sz="2700">
                <a:solidFill>
                  <a:schemeClr val="lt1"/>
                </a:solidFill>
                <a:latin typeface="Verdana"/>
                <a:ea typeface="Verdana"/>
                <a:cs typeface="Verdana"/>
                <a:sym typeface="Verdana"/>
              </a:rPr>
              <a:t>   </a:t>
            </a:r>
            <a:endParaRPr/>
          </a:p>
        </p:txBody>
      </p:sp>
      <p:sp>
        <p:nvSpPr>
          <p:cNvPr id="199" name="Google Shape;199;p64"/>
          <p:cNvSpPr txBox="1"/>
          <p:nvPr/>
        </p:nvSpPr>
        <p:spPr>
          <a:xfrm>
            <a:off x="457200" y="81311"/>
            <a:ext cx="8229600" cy="888834"/>
          </a:xfrm>
          <a:prstGeom prst="rect">
            <a:avLst/>
          </a:prstGeom>
          <a:noFill/>
          <a:ln>
            <a:noFill/>
          </a:ln>
        </p:spPr>
        <p:txBody>
          <a:bodyPr spcFirstLastPara="1" wrap="square" lIns="91425" tIns="45700" rIns="91425" bIns="45700" anchor="ctr" anchorCtr="0">
            <a:noAutofit/>
          </a:bodyPr>
          <a:lstStyle/>
          <a:p>
            <a:pPr marL="0" marR="0" lvl="0" indent="0" algn="ctr" rtl="0">
              <a:lnSpc>
                <a:spcPct val="78125"/>
              </a:lnSpc>
              <a:spcBef>
                <a:spcPts val="0"/>
              </a:spcBef>
              <a:spcAft>
                <a:spcPts val="0"/>
              </a:spcAft>
              <a:buClr>
                <a:srgbClr val="FFFFFF"/>
              </a:buClr>
              <a:buSzPts val="3200"/>
              <a:buFont typeface="Verdana"/>
              <a:buNone/>
            </a:pPr>
            <a:r>
              <a:rPr lang="en-US" sz="3200">
                <a:solidFill>
                  <a:srgbClr val="FFFFFF"/>
                </a:solidFill>
                <a:latin typeface="Verdana"/>
                <a:ea typeface="Verdana"/>
                <a:cs typeface="Verdana"/>
                <a:sym typeface="Verdana"/>
              </a:rPr>
              <a:t>Slide master</a:t>
            </a:r>
            <a:endParaRPr/>
          </a:p>
        </p:txBody>
      </p:sp>
      <p:sp>
        <p:nvSpPr>
          <p:cNvPr id="200" name="Google Shape;200;p64"/>
          <p:cNvSpPr txBox="1">
            <a:spLocks noGrp="1"/>
          </p:cNvSpPr>
          <p:nvPr>
            <p:ph type="body" idx="1"/>
          </p:nvPr>
        </p:nvSpPr>
        <p:spPr>
          <a:xfrm>
            <a:off x="457200" y="1324519"/>
            <a:ext cx="8229599" cy="430840"/>
          </a:xfrm>
          <a:prstGeom prst="rect">
            <a:avLst/>
          </a:prstGeom>
          <a:noFill/>
          <a:ln>
            <a:noFill/>
          </a:ln>
        </p:spPr>
        <p:txBody>
          <a:bodyPr spcFirstLastPara="1" wrap="square" lIns="91425" tIns="45700" rIns="91425" bIns="45700" anchor="b" anchorCtr="0">
            <a:noAutofit/>
          </a:bodyPr>
          <a:lstStyle>
            <a:lvl1pPr marL="457200" lvl="0" indent="-228600" algn="l">
              <a:spcBef>
                <a:spcPts val="520"/>
              </a:spcBef>
              <a:spcAft>
                <a:spcPts val="0"/>
              </a:spcAft>
              <a:buClr>
                <a:srgbClr val="CA7700"/>
              </a:buClr>
              <a:buSzPts val="2600"/>
              <a:buNone/>
              <a:defRPr sz="2600" b="1">
                <a:solidFill>
                  <a:srgbClr val="CA7700"/>
                </a:solidFill>
                <a:latin typeface="Verdana"/>
                <a:ea typeface="Verdana"/>
                <a:cs typeface="Verdana"/>
                <a:sym typeface="Verdana"/>
              </a:defRPr>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201" name="Google Shape;201;p64"/>
          <p:cNvSpPr txBox="1">
            <a:spLocks noGrp="1"/>
          </p:cNvSpPr>
          <p:nvPr>
            <p:ph type="body" idx="2"/>
          </p:nvPr>
        </p:nvSpPr>
        <p:spPr>
          <a:xfrm>
            <a:off x="457200" y="1755360"/>
            <a:ext cx="8229599" cy="388344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rgbClr val="5F574F"/>
              </a:buClr>
              <a:buSzPts val="2400"/>
              <a:buFont typeface="Verdana"/>
              <a:buNone/>
              <a:defRPr sz="2400">
                <a:solidFill>
                  <a:srgbClr val="5F574F"/>
                </a:solidFill>
                <a:latin typeface="Verdana"/>
                <a:ea typeface="Verdana"/>
                <a:cs typeface="Verdana"/>
                <a:sym typeface="Verdana"/>
              </a:defRPr>
            </a:lvl1pPr>
            <a:lvl2pPr marL="914400" lvl="1"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2pPr>
            <a:lvl3pPr marL="1371600" lvl="2"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3pPr>
            <a:lvl4pPr marL="1828800" lvl="3"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4pPr>
            <a:lvl5pPr marL="2286000" lvl="4" indent="-342900" algn="l">
              <a:lnSpc>
                <a:spcPct val="100000"/>
              </a:lnSpc>
              <a:spcBef>
                <a:spcPts val="0"/>
              </a:spcBef>
              <a:spcAft>
                <a:spcPts val="0"/>
              </a:spcAft>
              <a:buClr>
                <a:schemeClr val="dk1"/>
              </a:buClr>
              <a:buSzPts val="1800"/>
              <a:buChar char="»"/>
              <a:defRPr sz="18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pic>
        <p:nvPicPr>
          <p:cNvPr id="202" name="Google Shape;202;p64" descr="C:\Users\mikel\Desktop\logo.png"/>
          <p:cNvPicPr preferRelativeResize="0"/>
          <p:nvPr/>
        </p:nvPicPr>
        <p:blipFill rotWithShape="1">
          <a:blip r:embed="rId2">
            <a:alphaModFix/>
          </a:blip>
          <a:srcRect/>
          <a:stretch/>
        </p:blipFill>
        <p:spPr>
          <a:xfrm>
            <a:off x="8001000" y="5638800"/>
            <a:ext cx="979488" cy="979488"/>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28_Custom Layout">
  <p:cSld name="28_Custom Layout">
    <p:spTree>
      <p:nvGrpSpPr>
        <p:cNvPr id="1" name="Shape 203"/>
        <p:cNvGrpSpPr/>
        <p:nvPr/>
      </p:nvGrpSpPr>
      <p:grpSpPr>
        <a:xfrm>
          <a:off x="0" y="0"/>
          <a:ext cx="0" cy="0"/>
          <a:chOff x="0" y="0"/>
          <a:chExt cx="0" cy="0"/>
        </a:xfrm>
      </p:grpSpPr>
      <p:sp>
        <p:nvSpPr>
          <p:cNvPr id="204" name="Google Shape;204;p65"/>
          <p:cNvSpPr txBox="1"/>
          <p:nvPr/>
        </p:nvSpPr>
        <p:spPr>
          <a:xfrm>
            <a:off x="0" y="0"/>
            <a:ext cx="9144000" cy="1219200"/>
          </a:xfrm>
          <a:prstGeom prst="rect">
            <a:avLst/>
          </a:prstGeom>
          <a:solidFill>
            <a:srgbClr val="CA7700"/>
          </a:solidFill>
          <a:ln>
            <a:noFill/>
          </a:ln>
        </p:spPr>
        <p:txBody>
          <a:bodyPr spcFirstLastPara="1" wrap="square" lIns="91425" tIns="45700" rIns="91425" bIns="45700" anchor="t" anchorCtr="0">
            <a:normAutofit/>
          </a:bodyPr>
          <a:lstStyle/>
          <a:p>
            <a:pPr marL="0" marR="0" lvl="0" indent="0" algn="l" rtl="0">
              <a:spcBef>
                <a:spcPts val="0"/>
              </a:spcBef>
              <a:spcAft>
                <a:spcPts val="0"/>
              </a:spcAft>
              <a:buClr>
                <a:schemeClr val="lt1"/>
              </a:buClr>
              <a:buSzPts val="2700"/>
              <a:buFont typeface="Verdana"/>
              <a:buNone/>
            </a:pPr>
            <a:r>
              <a:rPr lang="en-US" sz="2700">
                <a:solidFill>
                  <a:schemeClr val="lt1"/>
                </a:solidFill>
                <a:latin typeface="Verdana"/>
                <a:ea typeface="Verdana"/>
                <a:cs typeface="Verdana"/>
                <a:sym typeface="Verdana"/>
              </a:rPr>
              <a:t>   </a:t>
            </a:r>
            <a:endParaRPr/>
          </a:p>
        </p:txBody>
      </p:sp>
      <p:sp>
        <p:nvSpPr>
          <p:cNvPr id="205" name="Google Shape;205;p65"/>
          <p:cNvSpPr txBox="1"/>
          <p:nvPr/>
        </p:nvSpPr>
        <p:spPr>
          <a:xfrm>
            <a:off x="457200" y="81311"/>
            <a:ext cx="8229600" cy="888834"/>
          </a:xfrm>
          <a:prstGeom prst="rect">
            <a:avLst/>
          </a:prstGeom>
          <a:noFill/>
          <a:ln>
            <a:noFill/>
          </a:ln>
        </p:spPr>
        <p:txBody>
          <a:bodyPr spcFirstLastPara="1" wrap="square" lIns="91425" tIns="45700" rIns="91425" bIns="45700" anchor="ctr" anchorCtr="0">
            <a:noAutofit/>
          </a:bodyPr>
          <a:lstStyle/>
          <a:p>
            <a:pPr marL="0" marR="0" lvl="0" indent="0" algn="ctr" rtl="0">
              <a:lnSpc>
                <a:spcPct val="78125"/>
              </a:lnSpc>
              <a:spcBef>
                <a:spcPts val="0"/>
              </a:spcBef>
              <a:spcAft>
                <a:spcPts val="0"/>
              </a:spcAft>
              <a:buClr>
                <a:srgbClr val="FFFFFF"/>
              </a:buClr>
              <a:buSzPts val="3200"/>
              <a:buFont typeface="Verdana"/>
              <a:buNone/>
            </a:pPr>
            <a:r>
              <a:rPr lang="en-US" sz="3200">
                <a:solidFill>
                  <a:srgbClr val="FFFFFF"/>
                </a:solidFill>
                <a:latin typeface="Verdana"/>
                <a:ea typeface="Verdana"/>
                <a:cs typeface="Verdana"/>
                <a:sym typeface="Verdana"/>
              </a:rPr>
              <a:t>Slide master</a:t>
            </a:r>
            <a:endParaRPr/>
          </a:p>
        </p:txBody>
      </p:sp>
      <p:sp>
        <p:nvSpPr>
          <p:cNvPr id="206" name="Google Shape;206;p65"/>
          <p:cNvSpPr txBox="1">
            <a:spLocks noGrp="1"/>
          </p:cNvSpPr>
          <p:nvPr>
            <p:ph type="body" idx="1"/>
          </p:nvPr>
        </p:nvSpPr>
        <p:spPr>
          <a:xfrm>
            <a:off x="457200" y="1324519"/>
            <a:ext cx="8229599" cy="430840"/>
          </a:xfrm>
          <a:prstGeom prst="rect">
            <a:avLst/>
          </a:prstGeom>
          <a:noFill/>
          <a:ln>
            <a:noFill/>
          </a:ln>
        </p:spPr>
        <p:txBody>
          <a:bodyPr spcFirstLastPara="1" wrap="square" lIns="91425" tIns="45700" rIns="91425" bIns="45700" anchor="b" anchorCtr="0">
            <a:noAutofit/>
          </a:bodyPr>
          <a:lstStyle>
            <a:lvl1pPr marL="457200" lvl="0" indent="-228600" algn="l">
              <a:spcBef>
                <a:spcPts val="520"/>
              </a:spcBef>
              <a:spcAft>
                <a:spcPts val="0"/>
              </a:spcAft>
              <a:buClr>
                <a:srgbClr val="CA7700"/>
              </a:buClr>
              <a:buSzPts val="2600"/>
              <a:buNone/>
              <a:defRPr sz="2600" b="1">
                <a:solidFill>
                  <a:srgbClr val="CA7700"/>
                </a:solidFill>
                <a:latin typeface="Verdana"/>
                <a:ea typeface="Verdana"/>
                <a:cs typeface="Verdana"/>
                <a:sym typeface="Verdana"/>
              </a:defRPr>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207" name="Google Shape;207;p65"/>
          <p:cNvSpPr txBox="1">
            <a:spLocks noGrp="1"/>
          </p:cNvSpPr>
          <p:nvPr>
            <p:ph type="body" idx="2"/>
          </p:nvPr>
        </p:nvSpPr>
        <p:spPr>
          <a:xfrm>
            <a:off x="457200" y="1755360"/>
            <a:ext cx="8229599" cy="388344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rgbClr val="5F574F"/>
              </a:buClr>
              <a:buSzPts val="2400"/>
              <a:buFont typeface="Verdana"/>
              <a:buNone/>
              <a:defRPr sz="2400">
                <a:solidFill>
                  <a:srgbClr val="5F574F"/>
                </a:solidFill>
                <a:latin typeface="Verdana"/>
                <a:ea typeface="Verdana"/>
                <a:cs typeface="Verdana"/>
                <a:sym typeface="Verdana"/>
              </a:defRPr>
            </a:lvl1pPr>
            <a:lvl2pPr marL="914400" lvl="1"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2pPr>
            <a:lvl3pPr marL="1371600" lvl="2"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3pPr>
            <a:lvl4pPr marL="1828800" lvl="3"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4pPr>
            <a:lvl5pPr marL="2286000" lvl="4" indent="-342900" algn="l">
              <a:lnSpc>
                <a:spcPct val="100000"/>
              </a:lnSpc>
              <a:spcBef>
                <a:spcPts val="0"/>
              </a:spcBef>
              <a:spcAft>
                <a:spcPts val="0"/>
              </a:spcAft>
              <a:buClr>
                <a:schemeClr val="dk1"/>
              </a:buClr>
              <a:buSzPts val="1800"/>
              <a:buChar char="»"/>
              <a:defRPr sz="18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pic>
        <p:nvPicPr>
          <p:cNvPr id="208" name="Google Shape;208;p65" descr="C:\Users\mikel\Desktop\logo.png"/>
          <p:cNvPicPr preferRelativeResize="0"/>
          <p:nvPr/>
        </p:nvPicPr>
        <p:blipFill rotWithShape="1">
          <a:blip r:embed="rId2">
            <a:alphaModFix/>
          </a:blip>
          <a:srcRect/>
          <a:stretch/>
        </p:blipFill>
        <p:spPr>
          <a:xfrm>
            <a:off x="8001000" y="5638800"/>
            <a:ext cx="979488" cy="979488"/>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29_Custom Layout">
  <p:cSld name="29_Custom Layout">
    <p:spTree>
      <p:nvGrpSpPr>
        <p:cNvPr id="1" name="Shape 209"/>
        <p:cNvGrpSpPr/>
        <p:nvPr/>
      </p:nvGrpSpPr>
      <p:grpSpPr>
        <a:xfrm>
          <a:off x="0" y="0"/>
          <a:ext cx="0" cy="0"/>
          <a:chOff x="0" y="0"/>
          <a:chExt cx="0" cy="0"/>
        </a:xfrm>
      </p:grpSpPr>
      <p:sp>
        <p:nvSpPr>
          <p:cNvPr id="210" name="Google Shape;210;p66"/>
          <p:cNvSpPr txBox="1"/>
          <p:nvPr/>
        </p:nvSpPr>
        <p:spPr>
          <a:xfrm>
            <a:off x="0" y="0"/>
            <a:ext cx="9144000" cy="1219200"/>
          </a:xfrm>
          <a:prstGeom prst="rect">
            <a:avLst/>
          </a:prstGeom>
          <a:solidFill>
            <a:srgbClr val="CA7700"/>
          </a:solidFill>
          <a:ln>
            <a:noFill/>
          </a:ln>
        </p:spPr>
        <p:txBody>
          <a:bodyPr spcFirstLastPara="1" wrap="square" lIns="91425" tIns="45700" rIns="91425" bIns="45700" anchor="t" anchorCtr="0">
            <a:normAutofit/>
          </a:bodyPr>
          <a:lstStyle/>
          <a:p>
            <a:pPr marL="0" marR="0" lvl="0" indent="0" algn="l" rtl="0">
              <a:spcBef>
                <a:spcPts val="0"/>
              </a:spcBef>
              <a:spcAft>
                <a:spcPts val="0"/>
              </a:spcAft>
              <a:buClr>
                <a:schemeClr val="lt1"/>
              </a:buClr>
              <a:buSzPts val="2700"/>
              <a:buFont typeface="Verdana"/>
              <a:buNone/>
            </a:pPr>
            <a:r>
              <a:rPr lang="en-US" sz="2700">
                <a:solidFill>
                  <a:schemeClr val="lt1"/>
                </a:solidFill>
                <a:latin typeface="Verdana"/>
                <a:ea typeface="Verdana"/>
                <a:cs typeface="Verdana"/>
                <a:sym typeface="Verdana"/>
              </a:rPr>
              <a:t>   </a:t>
            </a:r>
            <a:endParaRPr/>
          </a:p>
        </p:txBody>
      </p:sp>
      <p:sp>
        <p:nvSpPr>
          <p:cNvPr id="211" name="Google Shape;211;p66"/>
          <p:cNvSpPr txBox="1"/>
          <p:nvPr/>
        </p:nvSpPr>
        <p:spPr>
          <a:xfrm>
            <a:off x="457200" y="81311"/>
            <a:ext cx="8229600" cy="888834"/>
          </a:xfrm>
          <a:prstGeom prst="rect">
            <a:avLst/>
          </a:prstGeom>
          <a:noFill/>
          <a:ln>
            <a:noFill/>
          </a:ln>
        </p:spPr>
        <p:txBody>
          <a:bodyPr spcFirstLastPara="1" wrap="square" lIns="91425" tIns="45700" rIns="91425" bIns="45700" anchor="ctr" anchorCtr="0">
            <a:noAutofit/>
          </a:bodyPr>
          <a:lstStyle/>
          <a:p>
            <a:pPr marL="0" marR="0" lvl="0" indent="0" algn="ctr" rtl="0">
              <a:lnSpc>
                <a:spcPct val="78125"/>
              </a:lnSpc>
              <a:spcBef>
                <a:spcPts val="0"/>
              </a:spcBef>
              <a:spcAft>
                <a:spcPts val="0"/>
              </a:spcAft>
              <a:buClr>
                <a:srgbClr val="FFFFFF"/>
              </a:buClr>
              <a:buSzPts val="3200"/>
              <a:buFont typeface="Verdana"/>
              <a:buNone/>
            </a:pPr>
            <a:r>
              <a:rPr lang="en-US" sz="3200">
                <a:solidFill>
                  <a:srgbClr val="FFFFFF"/>
                </a:solidFill>
                <a:latin typeface="Verdana"/>
                <a:ea typeface="Verdana"/>
                <a:cs typeface="Verdana"/>
                <a:sym typeface="Verdana"/>
              </a:rPr>
              <a:t>Slide master</a:t>
            </a:r>
            <a:endParaRPr/>
          </a:p>
        </p:txBody>
      </p:sp>
      <p:sp>
        <p:nvSpPr>
          <p:cNvPr id="212" name="Google Shape;212;p66"/>
          <p:cNvSpPr txBox="1">
            <a:spLocks noGrp="1"/>
          </p:cNvSpPr>
          <p:nvPr>
            <p:ph type="body" idx="1"/>
          </p:nvPr>
        </p:nvSpPr>
        <p:spPr>
          <a:xfrm>
            <a:off x="457200" y="1324519"/>
            <a:ext cx="8229599" cy="430840"/>
          </a:xfrm>
          <a:prstGeom prst="rect">
            <a:avLst/>
          </a:prstGeom>
          <a:noFill/>
          <a:ln>
            <a:noFill/>
          </a:ln>
        </p:spPr>
        <p:txBody>
          <a:bodyPr spcFirstLastPara="1" wrap="square" lIns="91425" tIns="45700" rIns="91425" bIns="45700" anchor="b" anchorCtr="0">
            <a:noAutofit/>
          </a:bodyPr>
          <a:lstStyle>
            <a:lvl1pPr marL="457200" lvl="0" indent="-228600" algn="l">
              <a:spcBef>
                <a:spcPts val="520"/>
              </a:spcBef>
              <a:spcAft>
                <a:spcPts val="0"/>
              </a:spcAft>
              <a:buClr>
                <a:srgbClr val="CA7700"/>
              </a:buClr>
              <a:buSzPts val="2600"/>
              <a:buNone/>
              <a:defRPr sz="2600" b="1">
                <a:solidFill>
                  <a:srgbClr val="CA7700"/>
                </a:solidFill>
                <a:latin typeface="Verdana"/>
                <a:ea typeface="Verdana"/>
                <a:cs typeface="Verdana"/>
                <a:sym typeface="Verdana"/>
              </a:defRPr>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213" name="Google Shape;213;p66"/>
          <p:cNvSpPr txBox="1">
            <a:spLocks noGrp="1"/>
          </p:cNvSpPr>
          <p:nvPr>
            <p:ph type="body" idx="2"/>
          </p:nvPr>
        </p:nvSpPr>
        <p:spPr>
          <a:xfrm>
            <a:off x="457200" y="1755360"/>
            <a:ext cx="8229599" cy="388344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rgbClr val="5F574F"/>
              </a:buClr>
              <a:buSzPts val="2400"/>
              <a:buFont typeface="Verdana"/>
              <a:buNone/>
              <a:defRPr sz="2400">
                <a:solidFill>
                  <a:srgbClr val="5F574F"/>
                </a:solidFill>
                <a:latin typeface="Verdana"/>
                <a:ea typeface="Verdana"/>
                <a:cs typeface="Verdana"/>
                <a:sym typeface="Verdana"/>
              </a:defRPr>
            </a:lvl1pPr>
            <a:lvl2pPr marL="914400" lvl="1"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2pPr>
            <a:lvl3pPr marL="1371600" lvl="2"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3pPr>
            <a:lvl4pPr marL="1828800" lvl="3"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4pPr>
            <a:lvl5pPr marL="2286000" lvl="4" indent="-342900" algn="l">
              <a:lnSpc>
                <a:spcPct val="100000"/>
              </a:lnSpc>
              <a:spcBef>
                <a:spcPts val="0"/>
              </a:spcBef>
              <a:spcAft>
                <a:spcPts val="0"/>
              </a:spcAft>
              <a:buClr>
                <a:schemeClr val="dk1"/>
              </a:buClr>
              <a:buSzPts val="1800"/>
              <a:buChar char="»"/>
              <a:defRPr sz="18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pic>
        <p:nvPicPr>
          <p:cNvPr id="214" name="Google Shape;214;p66" descr="C:\Users\mikel\Desktop\logo.png"/>
          <p:cNvPicPr preferRelativeResize="0"/>
          <p:nvPr/>
        </p:nvPicPr>
        <p:blipFill rotWithShape="1">
          <a:blip r:embed="rId2">
            <a:alphaModFix/>
          </a:blip>
          <a:srcRect/>
          <a:stretch/>
        </p:blipFill>
        <p:spPr>
          <a:xfrm>
            <a:off x="8001000" y="5638800"/>
            <a:ext cx="979488" cy="979488"/>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30_Custom Layout">
  <p:cSld name="30_Custom Layout">
    <p:spTree>
      <p:nvGrpSpPr>
        <p:cNvPr id="1" name="Shape 215"/>
        <p:cNvGrpSpPr/>
        <p:nvPr/>
      </p:nvGrpSpPr>
      <p:grpSpPr>
        <a:xfrm>
          <a:off x="0" y="0"/>
          <a:ext cx="0" cy="0"/>
          <a:chOff x="0" y="0"/>
          <a:chExt cx="0" cy="0"/>
        </a:xfrm>
      </p:grpSpPr>
      <p:sp>
        <p:nvSpPr>
          <p:cNvPr id="216" name="Google Shape;216;p67"/>
          <p:cNvSpPr txBox="1"/>
          <p:nvPr/>
        </p:nvSpPr>
        <p:spPr>
          <a:xfrm>
            <a:off x="0" y="0"/>
            <a:ext cx="9144000" cy="1219200"/>
          </a:xfrm>
          <a:prstGeom prst="rect">
            <a:avLst/>
          </a:prstGeom>
          <a:solidFill>
            <a:srgbClr val="CA7700"/>
          </a:solidFill>
          <a:ln>
            <a:noFill/>
          </a:ln>
        </p:spPr>
        <p:txBody>
          <a:bodyPr spcFirstLastPara="1" wrap="square" lIns="91425" tIns="45700" rIns="91425" bIns="45700" anchor="t" anchorCtr="0">
            <a:normAutofit/>
          </a:bodyPr>
          <a:lstStyle/>
          <a:p>
            <a:pPr marL="0" marR="0" lvl="0" indent="0" algn="l" rtl="0">
              <a:spcBef>
                <a:spcPts val="0"/>
              </a:spcBef>
              <a:spcAft>
                <a:spcPts val="0"/>
              </a:spcAft>
              <a:buClr>
                <a:schemeClr val="lt1"/>
              </a:buClr>
              <a:buSzPts val="2700"/>
              <a:buFont typeface="Verdana"/>
              <a:buNone/>
            </a:pPr>
            <a:r>
              <a:rPr lang="en-US" sz="2700">
                <a:solidFill>
                  <a:schemeClr val="lt1"/>
                </a:solidFill>
                <a:latin typeface="Verdana"/>
                <a:ea typeface="Verdana"/>
                <a:cs typeface="Verdana"/>
                <a:sym typeface="Verdana"/>
              </a:rPr>
              <a:t>   </a:t>
            </a:r>
            <a:endParaRPr/>
          </a:p>
        </p:txBody>
      </p:sp>
      <p:sp>
        <p:nvSpPr>
          <p:cNvPr id="217" name="Google Shape;217;p67"/>
          <p:cNvSpPr txBox="1"/>
          <p:nvPr/>
        </p:nvSpPr>
        <p:spPr>
          <a:xfrm>
            <a:off x="457200" y="81311"/>
            <a:ext cx="8229600" cy="888834"/>
          </a:xfrm>
          <a:prstGeom prst="rect">
            <a:avLst/>
          </a:prstGeom>
          <a:noFill/>
          <a:ln>
            <a:noFill/>
          </a:ln>
        </p:spPr>
        <p:txBody>
          <a:bodyPr spcFirstLastPara="1" wrap="square" lIns="91425" tIns="45700" rIns="91425" bIns="45700" anchor="ctr" anchorCtr="0">
            <a:noAutofit/>
          </a:bodyPr>
          <a:lstStyle/>
          <a:p>
            <a:pPr marL="0" marR="0" lvl="0" indent="0" algn="ctr" rtl="0">
              <a:lnSpc>
                <a:spcPct val="78125"/>
              </a:lnSpc>
              <a:spcBef>
                <a:spcPts val="0"/>
              </a:spcBef>
              <a:spcAft>
                <a:spcPts val="0"/>
              </a:spcAft>
              <a:buClr>
                <a:srgbClr val="FFFFFF"/>
              </a:buClr>
              <a:buSzPts val="3200"/>
              <a:buFont typeface="Verdana"/>
              <a:buNone/>
            </a:pPr>
            <a:r>
              <a:rPr lang="en-US" sz="3200">
                <a:solidFill>
                  <a:srgbClr val="FFFFFF"/>
                </a:solidFill>
                <a:latin typeface="Verdana"/>
                <a:ea typeface="Verdana"/>
                <a:cs typeface="Verdana"/>
                <a:sym typeface="Verdana"/>
              </a:rPr>
              <a:t>Slide master</a:t>
            </a:r>
            <a:endParaRPr/>
          </a:p>
        </p:txBody>
      </p:sp>
      <p:sp>
        <p:nvSpPr>
          <p:cNvPr id="218" name="Google Shape;218;p67"/>
          <p:cNvSpPr txBox="1">
            <a:spLocks noGrp="1"/>
          </p:cNvSpPr>
          <p:nvPr>
            <p:ph type="body" idx="1"/>
          </p:nvPr>
        </p:nvSpPr>
        <p:spPr>
          <a:xfrm>
            <a:off x="457200" y="1324519"/>
            <a:ext cx="8229599" cy="430840"/>
          </a:xfrm>
          <a:prstGeom prst="rect">
            <a:avLst/>
          </a:prstGeom>
          <a:noFill/>
          <a:ln>
            <a:noFill/>
          </a:ln>
        </p:spPr>
        <p:txBody>
          <a:bodyPr spcFirstLastPara="1" wrap="square" lIns="91425" tIns="45700" rIns="91425" bIns="45700" anchor="b" anchorCtr="0">
            <a:noAutofit/>
          </a:bodyPr>
          <a:lstStyle>
            <a:lvl1pPr marL="457200" lvl="0" indent="-228600" algn="l">
              <a:spcBef>
                <a:spcPts val="520"/>
              </a:spcBef>
              <a:spcAft>
                <a:spcPts val="0"/>
              </a:spcAft>
              <a:buClr>
                <a:srgbClr val="CA7700"/>
              </a:buClr>
              <a:buSzPts val="2600"/>
              <a:buNone/>
              <a:defRPr sz="2600" b="1">
                <a:solidFill>
                  <a:srgbClr val="CA7700"/>
                </a:solidFill>
                <a:latin typeface="Verdana"/>
                <a:ea typeface="Verdana"/>
                <a:cs typeface="Verdana"/>
                <a:sym typeface="Verdana"/>
              </a:defRPr>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219" name="Google Shape;219;p67"/>
          <p:cNvSpPr txBox="1">
            <a:spLocks noGrp="1"/>
          </p:cNvSpPr>
          <p:nvPr>
            <p:ph type="body" idx="2"/>
          </p:nvPr>
        </p:nvSpPr>
        <p:spPr>
          <a:xfrm>
            <a:off x="457200" y="1755360"/>
            <a:ext cx="8229599" cy="388344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rgbClr val="5F574F"/>
              </a:buClr>
              <a:buSzPts val="2400"/>
              <a:buFont typeface="Verdana"/>
              <a:buNone/>
              <a:defRPr sz="2400">
                <a:solidFill>
                  <a:srgbClr val="5F574F"/>
                </a:solidFill>
                <a:latin typeface="Verdana"/>
                <a:ea typeface="Verdana"/>
                <a:cs typeface="Verdana"/>
                <a:sym typeface="Verdana"/>
              </a:defRPr>
            </a:lvl1pPr>
            <a:lvl2pPr marL="914400" lvl="1"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2pPr>
            <a:lvl3pPr marL="1371600" lvl="2"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3pPr>
            <a:lvl4pPr marL="1828800" lvl="3"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4pPr>
            <a:lvl5pPr marL="2286000" lvl="4" indent="-342900" algn="l">
              <a:lnSpc>
                <a:spcPct val="100000"/>
              </a:lnSpc>
              <a:spcBef>
                <a:spcPts val="0"/>
              </a:spcBef>
              <a:spcAft>
                <a:spcPts val="0"/>
              </a:spcAft>
              <a:buClr>
                <a:schemeClr val="dk1"/>
              </a:buClr>
              <a:buSzPts val="1800"/>
              <a:buChar char="»"/>
              <a:defRPr sz="18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pic>
        <p:nvPicPr>
          <p:cNvPr id="220" name="Google Shape;220;p67" descr="C:\Users\mikel\Desktop\logo.png"/>
          <p:cNvPicPr preferRelativeResize="0"/>
          <p:nvPr/>
        </p:nvPicPr>
        <p:blipFill rotWithShape="1">
          <a:blip r:embed="rId2">
            <a:alphaModFix/>
          </a:blip>
          <a:srcRect/>
          <a:stretch/>
        </p:blipFill>
        <p:spPr>
          <a:xfrm>
            <a:off x="8001000" y="5638800"/>
            <a:ext cx="979488" cy="979488"/>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31_Custom Layout">
  <p:cSld name="31_Custom Layout">
    <p:spTree>
      <p:nvGrpSpPr>
        <p:cNvPr id="1" name="Shape 221"/>
        <p:cNvGrpSpPr/>
        <p:nvPr/>
      </p:nvGrpSpPr>
      <p:grpSpPr>
        <a:xfrm>
          <a:off x="0" y="0"/>
          <a:ext cx="0" cy="0"/>
          <a:chOff x="0" y="0"/>
          <a:chExt cx="0" cy="0"/>
        </a:xfrm>
      </p:grpSpPr>
      <p:sp>
        <p:nvSpPr>
          <p:cNvPr id="222" name="Google Shape;222;p68"/>
          <p:cNvSpPr txBox="1"/>
          <p:nvPr/>
        </p:nvSpPr>
        <p:spPr>
          <a:xfrm>
            <a:off x="0" y="0"/>
            <a:ext cx="9144000" cy="1219200"/>
          </a:xfrm>
          <a:prstGeom prst="rect">
            <a:avLst/>
          </a:prstGeom>
          <a:solidFill>
            <a:srgbClr val="CA7700"/>
          </a:solidFill>
          <a:ln>
            <a:noFill/>
          </a:ln>
        </p:spPr>
        <p:txBody>
          <a:bodyPr spcFirstLastPara="1" wrap="square" lIns="91425" tIns="45700" rIns="91425" bIns="45700" anchor="t" anchorCtr="0">
            <a:normAutofit/>
          </a:bodyPr>
          <a:lstStyle/>
          <a:p>
            <a:pPr marL="0" marR="0" lvl="0" indent="0" algn="l" rtl="0">
              <a:spcBef>
                <a:spcPts val="0"/>
              </a:spcBef>
              <a:spcAft>
                <a:spcPts val="0"/>
              </a:spcAft>
              <a:buClr>
                <a:schemeClr val="lt1"/>
              </a:buClr>
              <a:buSzPts val="2700"/>
              <a:buFont typeface="Verdana"/>
              <a:buNone/>
            </a:pPr>
            <a:r>
              <a:rPr lang="en-US" sz="2700">
                <a:solidFill>
                  <a:schemeClr val="lt1"/>
                </a:solidFill>
                <a:latin typeface="Verdana"/>
                <a:ea typeface="Verdana"/>
                <a:cs typeface="Verdana"/>
                <a:sym typeface="Verdana"/>
              </a:rPr>
              <a:t>   </a:t>
            </a:r>
            <a:endParaRPr/>
          </a:p>
        </p:txBody>
      </p:sp>
      <p:sp>
        <p:nvSpPr>
          <p:cNvPr id="223" name="Google Shape;223;p68"/>
          <p:cNvSpPr txBox="1"/>
          <p:nvPr/>
        </p:nvSpPr>
        <p:spPr>
          <a:xfrm>
            <a:off x="457200" y="81311"/>
            <a:ext cx="8229600" cy="888834"/>
          </a:xfrm>
          <a:prstGeom prst="rect">
            <a:avLst/>
          </a:prstGeom>
          <a:noFill/>
          <a:ln>
            <a:noFill/>
          </a:ln>
        </p:spPr>
        <p:txBody>
          <a:bodyPr spcFirstLastPara="1" wrap="square" lIns="91425" tIns="45700" rIns="91425" bIns="45700" anchor="ctr" anchorCtr="0">
            <a:noAutofit/>
          </a:bodyPr>
          <a:lstStyle/>
          <a:p>
            <a:pPr marL="0" marR="0" lvl="0" indent="0" algn="ctr" rtl="0">
              <a:lnSpc>
                <a:spcPct val="78125"/>
              </a:lnSpc>
              <a:spcBef>
                <a:spcPts val="0"/>
              </a:spcBef>
              <a:spcAft>
                <a:spcPts val="0"/>
              </a:spcAft>
              <a:buClr>
                <a:srgbClr val="FFFFFF"/>
              </a:buClr>
              <a:buSzPts val="3200"/>
              <a:buFont typeface="Verdana"/>
              <a:buNone/>
            </a:pPr>
            <a:r>
              <a:rPr lang="en-US" sz="3200">
                <a:solidFill>
                  <a:srgbClr val="FFFFFF"/>
                </a:solidFill>
                <a:latin typeface="Verdana"/>
                <a:ea typeface="Verdana"/>
                <a:cs typeface="Verdana"/>
                <a:sym typeface="Verdana"/>
              </a:rPr>
              <a:t>Slide master</a:t>
            </a:r>
            <a:endParaRPr/>
          </a:p>
        </p:txBody>
      </p:sp>
      <p:sp>
        <p:nvSpPr>
          <p:cNvPr id="224" name="Google Shape;224;p68"/>
          <p:cNvSpPr txBox="1">
            <a:spLocks noGrp="1"/>
          </p:cNvSpPr>
          <p:nvPr>
            <p:ph type="body" idx="1"/>
          </p:nvPr>
        </p:nvSpPr>
        <p:spPr>
          <a:xfrm>
            <a:off x="457200" y="1324519"/>
            <a:ext cx="8229599" cy="430840"/>
          </a:xfrm>
          <a:prstGeom prst="rect">
            <a:avLst/>
          </a:prstGeom>
          <a:noFill/>
          <a:ln>
            <a:noFill/>
          </a:ln>
        </p:spPr>
        <p:txBody>
          <a:bodyPr spcFirstLastPara="1" wrap="square" lIns="91425" tIns="45700" rIns="91425" bIns="45700" anchor="b" anchorCtr="0">
            <a:noAutofit/>
          </a:bodyPr>
          <a:lstStyle>
            <a:lvl1pPr marL="457200" lvl="0" indent="-228600" algn="l">
              <a:spcBef>
                <a:spcPts val="520"/>
              </a:spcBef>
              <a:spcAft>
                <a:spcPts val="0"/>
              </a:spcAft>
              <a:buClr>
                <a:srgbClr val="CA7700"/>
              </a:buClr>
              <a:buSzPts val="2600"/>
              <a:buNone/>
              <a:defRPr sz="2600" b="1">
                <a:solidFill>
                  <a:srgbClr val="CA7700"/>
                </a:solidFill>
                <a:latin typeface="Verdana"/>
                <a:ea typeface="Verdana"/>
                <a:cs typeface="Verdana"/>
                <a:sym typeface="Verdana"/>
              </a:defRPr>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225" name="Google Shape;225;p68"/>
          <p:cNvSpPr txBox="1">
            <a:spLocks noGrp="1"/>
          </p:cNvSpPr>
          <p:nvPr>
            <p:ph type="body" idx="2"/>
          </p:nvPr>
        </p:nvSpPr>
        <p:spPr>
          <a:xfrm>
            <a:off x="457200" y="1755360"/>
            <a:ext cx="8229599" cy="388344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rgbClr val="5F574F"/>
              </a:buClr>
              <a:buSzPts val="2400"/>
              <a:buFont typeface="Verdana"/>
              <a:buNone/>
              <a:defRPr sz="2400">
                <a:solidFill>
                  <a:srgbClr val="5F574F"/>
                </a:solidFill>
                <a:latin typeface="Verdana"/>
                <a:ea typeface="Verdana"/>
                <a:cs typeface="Verdana"/>
                <a:sym typeface="Verdana"/>
              </a:defRPr>
            </a:lvl1pPr>
            <a:lvl2pPr marL="914400" lvl="1"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2pPr>
            <a:lvl3pPr marL="1371600" lvl="2"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3pPr>
            <a:lvl4pPr marL="1828800" lvl="3"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4pPr>
            <a:lvl5pPr marL="2286000" lvl="4" indent="-342900" algn="l">
              <a:lnSpc>
                <a:spcPct val="100000"/>
              </a:lnSpc>
              <a:spcBef>
                <a:spcPts val="0"/>
              </a:spcBef>
              <a:spcAft>
                <a:spcPts val="0"/>
              </a:spcAft>
              <a:buClr>
                <a:schemeClr val="dk1"/>
              </a:buClr>
              <a:buSzPts val="1800"/>
              <a:buChar char="»"/>
              <a:defRPr sz="18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pic>
        <p:nvPicPr>
          <p:cNvPr id="226" name="Google Shape;226;p68" descr="C:\Users\mikel\Desktop\logo.png"/>
          <p:cNvPicPr preferRelativeResize="0"/>
          <p:nvPr/>
        </p:nvPicPr>
        <p:blipFill rotWithShape="1">
          <a:blip r:embed="rId2">
            <a:alphaModFix/>
          </a:blip>
          <a:srcRect/>
          <a:stretch/>
        </p:blipFill>
        <p:spPr>
          <a:xfrm>
            <a:off x="8001000" y="5638800"/>
            <a:ext cx="979488" cy="979488"/>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32_Custom Layout">
  <p:cSld name="32_Custom Layout">
    <p:spTree>
      <p:nvGrpSpPr>
        <p:cNvPr id="1" name="Shape 227"/>
        <p:cNvGrpSpPr/>
        <p:nvPr/>
      </p:nvGrpSpPr>
      <p:grpSpPr>
        <a:xfrm>
          <a:off x="0" y="0"/>
          <a:ext cx="0" cy="0"/>
          <a:chOff x="0" y="0"/>
          <a:chExt cx="0" cy="0"/>
        </a:xfrm>
      </p:grpSpPr>
      <p:sp>
        <p:nvSpPr>
          <p:cNvPr id="228" name="Google Shape;228;p69"/>
          <p:cNvSpPr txBox="1"/>
          <p:nvPr/>
        </p:nvSpPr>
        <p:spPr>
          <a:xfrm>
            <a:off x="0" y="0"/>
            <a:ext cx="9144000" cy="1219200"/>
          </a:xfrm>
          <a:prstGeom prst="rect">
            <a:avLst/>
          </a:prstGeom>
          <a:solidFill>
            <a:srgbClr val="CA7700"/>
          </a:solidFill>
          <a:ln>
            <a:noFill/>
          </a:ln>
        </p:spPr>
        <p:txBody>
          <a:bodyPr spcFirstLastPara="1" wrap="square" lIns="91425" tIns="45700" rIns="91425" bIns="45700" anchor="t" anchorCtr="0">
            <a:normAutofit/>
          </a:bodyPr>
          <a:lstStyle/>
          <a:p>
            <a:pPr marL="0" marR="0" lvl="0" indent="0" algn="l" rtl="0">
              <a:spcBef>
                <a:spcPts val="0"/>
              </a:spcBef>
              <a:spcAft>
                <a:spcPts val="0"/>
              </a:spcAft>
              <a:buClr>
                <a:schemeClr val="lt1"/>
              </a:buClr>
              <a:buSzPts val="2700"/>
              <a:buFont typeface="Verdana"/>
              <a:buNone/>
            </a:pPr>
            <a:r>
              <a:rPr lang="en-US" sz="2700">
                <a:solidFill>
                  <a:schemeClr val="lt1"/>
                </a:solidFill>
                <a:latin typeface="Verdana"/>
                <a:ea typeface="Verdana"/>
                <a:cs typeface="Verdana"/>
                <a:sym typeface="Verdana"/>
              </a:rPr>
              <a:t>   </a:t>
            </a:r>
            <a:endParaRPr/>
          </a:p>
        </p:txBody>
      </p:sp>
      <p:sp>
        <p:nvSpPr>
          <p:cNvPr id="229" name="Google Shape;229;p69"/>
          <p:cNvSpPr txBox="1"/>
          <p:nvPr/>
        </p:nvSpPr>
        <p:spPr>
          <a:xfrm>
            <a:off x="457200" y="81311"/>
            <a:ext cx="8229600" cy="888834"/>
          </a:xfrm>
          <a:prstGeom prst="rect">
            <a:avLst/>
          </a:prstGeom>
          <a:noFill/>
          <a:ln>
            <a:noFill/>
          </a:ln>
        </p:spPr>
        <p:txBody>
          <a:bodyPr spcFirstLastPara="1" wrap="square" lIns="91425" tIns="45700" rIns="91425" bIns="45700" anchor="ctr" anchorCtr="0">
            <a:noAutofit/>
          </a:bodyPr>
          <a:lstStyle/>
          <a:p>
            <a:pPr marL="0" marR="0" lvl="0" indent="0" algn="ctr" rtl="0">
              <a:lnSpc>
                <a:spcPct val="78125"/>
              </a:lnSpc>
              <a:spcBef>
                <a:spcPts val="0"/>
              </a:spcBef>
              <a:spcAft>
                <a:spcPts val="0"/>
              </a:spcAft>
              <a:buClr>
                <a:srgbClr val="FFFFFF"/>
              </a:buClr>
              <a:buSzPts val="3200"/>
              <a:buFont typeface="Verdana"/>
              <a:buNone/>
            </a:pPr>
            <a:r>
              <a:rPr lang="en-US" sz="3200">
                <a:solidFill>
                  <a:srgbClr val="FFFFFF"/>
                </a:solidFill>
                <a:latin typeface="Verdana"/>
                <a:ea typeface="Verdana"/>
                <a:cs typeface="Verdana"/>
                <a:sym typeface="Verdana"/>
              </a:rPr>
              <a:t>Slide master</a:t>
            </a:r>
            <a:endParaRPr/>
          </a:p>
        </p:txBody>
      </p:sp>
      <p:sp>
        <p:nvSpPr>
          <p:cNvPr id="230" name="Google Shape;230;p69"/>
          <p:cNvSpPr txBox="1">
            <a:spLocks noGrp="1"/>
          </p:cNvSpPr>
          <p:nvPr>
            <p:ph type="body" idx="1"/>
          </p:nvPr>
        </p:nvSpPr>
        <p:spPr>
          <a:xfrm>
            <a:off x="457200" y="1324519"/>
            <a:ext cx="8229599" cy="430840"/>
          </a:xfrm>
          <a:prstGeom prst="rect">
            <a:avLst/>
          </a:prstGeom>
          <a:noFill/>
          <a:ln>
            <a:noFill/>
          </a:ln>
        </p:spPr>
        <p:txBody>
          <a:bodyPr spcFirstLastPara="1" wrap="square" lIns="91425" tIns="45700" rIns="91425" bIns="45700" anchor="b" anchorCtr="0">
            <a:noAutofit/>
          </a:bodyPr>
          <a:lstStyle>
            <a:lvl1pPr marL="457200" lvl="0" indent="-228600" algn="l">
              <a:spcBef>
                <a:spcPts val="520"/>
              </a:spcBef>
              <a:spcAft>
                <a:spcPts val="0"/>
              </a:spcAft>
              <a:buClr>
                <a:srgbClr val="CA7700"/>
              </a:buClr>
              <a:buSzPts val="2600"/>
              <a:buNone/>
              <a:defRPr sz="2600" b="1">
                <a:solidFill>
                  <a:srgbClr val="CA7700"/>
                </a:solidFill>
                <a:latin typeface="Verdana"/>
                <a:ea typeface="Verdana"/>
                <a:cs typeface="Verdana"/>
                <a:sym typeface="Verdana"/>
              </a:defRPr>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231" name="Google Shape;231;p69"/>
          <p:cNvSpPr txBox="1">
            <a:spLocks noGrp="1"/>
          </p:cNvSpPr>
          <p:nvPr>
            <p:ph type="body" idx="2"/>
          </p:nvPr>
        </p:nvSpPr>
        <p:spPr>
          <a:xfrm>
            <a:off x="457200" y="1755360"/>
            <a:ext cx="8229599" cy="388344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rgbClr val="5F574F"/>
              </a:buClr>
              <a:buSzPts val="2400"/>
              <a:buFont typeface="Verdana"/>
              <a:buNone/>
              <a:defRPr sz="2400">
                <a:solidFill>
                  <a:srgbClr val="5F574F"/>
                </a:solidFill>
                <a:latin typeface="Verdana"/>
                <a:ea typeface="Verdana"/>
                <a:cs typeface="Verdana"/>
                <a:sym typeface="Verdana"/>
              </a:defRPr>
            </a:lvl1pPr>
            <a:lvl2pPr marL="914400" lvl="1"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2pPr>
            <a:lvl3pPr marL="1371600" lvl="2"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3pPr>
            <a:lvl4pPr marL="1828800" lvl="3"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4pPr>
            <a:lvl5pPr marL="2286000" lvl="4" indent="-342900" algn="l">
              <a:lnSpc>
                <a:spcPct val="100000"/>
              </a:lnSpc>
              <a:spcBef>
                <a:spcPts val="0"/>
              </a:spcBef>
              <a:spcAft>
                <a:spcPts val="0"/>
              </a:spcAft>
              <a:buClr>
                <a:schemeClr val="dk1"/>
              </a:buClr>
              <a:buSzPts val="1800"/>
              <a:buChar char="»"/>
              <a:defRPr sz="18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pic>
        <p:nvPicPr>
          <p:cNvPr id="232" name="Google Shape;232;p69" descr="C:\Users\mikel\Desktop\logo.png"/>
          <p:cNvPicPr preferRelativeResize="0"/>
          <p:nvPr/>
        </p:nvPicPr>
        <p:blipFill rotWithShape="1">
          <a:blip r:embed="rId2">
            <a:alphaModFix/>
          </a:blip>
          <a:srcRect/>
          <a:stretch/>
        </p:blipFill>
        <p:spPr>
          <a:xfrm>
            <a:off x="8001000" y="5638800"/>
            <a:ext cx="979488" cy="979488"/>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33_Custom Layout">
  <p:cSld name="33_Custom Layout">
    <p:spTree>
      <p:nvGrpSpPr>
        <p:cNvPr id="1" name="Shape 233"/>
        <p:cNvGrpSpPr/>
        <p:nvPr/>
      </p:nvGrpSpPr>
      <p:grpSpPr>
        <a:xfrm>
          <a:off x="0" y="0"/>
          <a:ext cx="0" cy="0"/>
          <a:chOff x="0" y="0"/>
          <a:chExt cx="0" cy="0"/>
        </a:xfrm>
      </p:grpSpPr>
      <p:sp>
        <p:nvSpPr>
          <p:cNvPr id="234" name="Google Shape;234;p70"/>
          <p:cNvSpPr txBox="1"/>
          <p:nvPr/>
        </p:nvSpPr>
        <p:spPr>
          <a:xfrm>
            <a:off x="0" y="0"/>
            <a:ext cx="9144000" cy="1219200"/>
          </a:xfrm>
          <a:prstGeom prst="rect">
            <a:avLst/>
          </a:prstGeom>
          <a:solidFill>
            <a:srgbClr val="CA7700"/>
          </a:solidFill>
          <a:ln>
            <a:noFill/>
          </a:ln>
        </p:spPr>
        <p:txBody>
          <a:bodyPr spcFirstLastPara="1" wrap="square" lIns="91425" tIns="45700" rIns="91425" bIns="45700" anchor="t" anchorCtr="0">
            <a:normAutofit/>
          </a:bodyPr>
          <a:lstStyle/>
          <a:p>
            <a:pPr marL="0" marR="0" lvl="0" indent="0" algn="l" rtl="0">
              <a:spcBef>
                <a:spcPts val="0"/>
              </a:spcBef>
              <a:spcAft>
                <a:spcPts val="0"/>
              </a:spcAft>
              <a:buClr>
                <a:schemeClr val="lt1"/>
              </a:buClr>
              <a:buSzPts val="2700"/>
              <a:buFont typeface="Verdana"/>
              <a:buNone/>
            </a:pPr>
            <a:r>
              <a:rPr lang="en-US" sz="2700">
                <a:solidFill>
                  <a:schemeClr val="lt1"/>
                </a:solidFill>
                <a:latin typeface="Verdana"/>
                <a:ea typeface="Verdana"/>
                <a:cs typeface="Verdana"/>
                <a:sym typeface="Verdana"/>
              </a:rPr>
              <a:t>   </a:t>
            </a:r>
            <a:endParaRPr/>
          </a:p>
        </p:txBody>
      </p:sp>
      <p:sp>
        <p:nvSpPr>
          <p:cNvPr id="235" name="Google Shape;235;p70"/>
          <p:cNvSpPr txBox="1"/>
          <p:nvPr/>
        </p:nvSpPr>
        <p:spPr>
          <a:xfrm>
            <a:off x="457200" y="81311"/>
            <a:ext cx="8229600" cy="888834"/>
          </a:xfrm>
          <a:prstGeom prst="rect">
            <a:avLst/>
          </a:prstGeom>
          <a:noFill/>
          <a:ln>
            <a:noFill/>
          </a:ln>
        </p:spPr>
        <p:txBody>
          <a:bodyPr spcFirstLastPara="1" wrap="square" lIns="91425" tIns="45700" rIns="91425" bIns="45700" anchor="ctr" anchorCtr="0">
            <a:noAutofit/>
          </a:bodyPr>
          <a:lstStyle/>
          <a:p>
            <a:pPr marL="0" marR="0" lvl="0" indent="0" algn="ctr" rtl="0">
              <a:lnSpc>
                <a:spcPct val="78125"/>
              </a:lnSpc>
              <a:spcBef>
                <a:spcPts val="0"/>
              </a:spcBef>
              <a:spcAft>
                <a:spcPts val="0"/>
              </a:spcAft>
              <a:buClr>
                <a:srgbClr val="FFFFFF"/>
              </a:buClr>
              <a:buSzPts val="3200"/>
              <a:buFont typeface="Verdana"/>
              <a:buNone/>
            </a:pPr>
            <a:r>
              <a:rPr lang="en-US" sz="3200">
                <a:solidFill>
                  <a:srgbClr val="FFFFFF"/>
                </a:solidFill>
                <a:latin typeface="Verdana"/>
                <a:ea typeface="Verdana"/>
                <a:cs typeface="Verdana"/>
                <a:sym typeface="Verdana"/>
              </a:rPr>
              <a:t>Slide master</a:t>
            </a:r>
            <a:endParaRPr/>
          </a:p>
        </p:txBody>
      </p:sp>
      <p:sp>
        <p:nvSpPr>
          <p:cNvPr id="236" name="Google Shape;236;p70"/>
          <p:cNvSpPr txBox="1">
            <a:spLocks noGrp="1"/>
          </p:cNvSpPr>
          <p:nvPr>
            <p:ph type="body" idx="1"/>
          </p:nvPr>
        </p:nvSpPr>
        <p:spPr>
          <a:xfrm>
            <a:off x="457200" y="1324519"/>
            <a:ext cx="8229599" cy="430840"/>
          </a:xfrm>
          <a:prstGeom prst="rect">
            <a:avLst/>
          </a:prstGeom>
          <a:noFill/>
          <a:ln>
            <a:noFill/>
          </a:ln>
        </p:spPr>
        <p:txBody>
          <a:bodyPr spcFirstLastPara="1" wrap="square" lIns="91425" tIns="45700" rIns="91425" bIns="45700" anchor="b" anchorCtr="0">
            <a:noAutofit/>
          </a:bodyPr>
          <a:lstStyle>
            <a:lvl1pPr marL="457200" lvl="0" indent="-228600" algn="l">
              <a:spcBef>
                <a:spcPts val="520"/>
              </a:spcBef>
              <a:spcAft>
                <a:spcPts val="0"/>
              </a:spcAft>
              <a:buClr>
                <a:srgbClr val="CA7700"/>
              </a:buClr>
              <a:buSzPts val="2600"/>
              <a:buNone/>
              <a:defRPr sz="2600" b="1">
                <a:solidFill>
                  <a:srgbClr val="CA7700"/>
                </a:solidFill>
                <a:latin typeface="Verdana"/>
                <a:ea typeface="Verdana"/>
                <a:cs typeface="Verdana"/>
                <a:sym typeface="Verdana"/>
              </a:defRPr>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237" name="Google Shape;237;p70"/>
          <p:cNvSpPr txBox="1">
            <a:spLocks noGrp="1"/>
          </p:cNvSpPr>
          <p:nvPr>
            <p:ph type="body" idx="2"/>
          </p:nvPr>
        </p:nvSpPr>
        <p:spPr>
          <a:xfrm>
            <a:off x="457200" y="1755360"/>
            <a:ext cx="8229599" cy="388344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rgbClr val="5F574F"/>
              </a:buClr>
              <a:buSzPts val="2400"/>
              <a:buFont typeface="Verdana"/>
              <a:buNone/>
              <a:defRPr sz="2400">
                <a:solidFill>
                  <a:srgbClr val="5F574F"/>
                </a:solidFill>
                <a:latin typeface="Verdana"/>
                <a:ea typeface="Verdana"/>
                <a:cs typeface="Verdana"/>
                <a:sym typeface="Verdana"/>
              </a:defRPr>
            </a:lvl1pPr>
            <a:lvl2pPr marL="914400" lvl="1"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2pPr>
            <a:lvl3pPr marL="1371600" lvl="2"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3pPr>
            <a:lvl4pPr marL="1828800" lvl="3"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4pPr>
            <a:lvl5pPr marL="2286000" lvl="4" indent="-342900" algn="l">
              <a:lnSpc>
                <a:spcPct val="100000"/>
              </a:lnSpc>
              <a:spcBef>
                <a:spcPts val="0"/>
              </a:spcBef>
              <a:spcAft>
                <a:spcPts val="0"/>
              </a:spcAft>
              <a:buClr>
                <a:schemeClr val="dk1"/>
              </a:buClr>
              <a:buSzPts val="1800"/>
              <a:buChar char="»"/>
              <a:defRPr sz="18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pic>
        <p:nvPicPr>
          <p:cNvPr id="238" name="Google Shape;238;p70" descr="C:\Users\mikel\Desktop\logo.png"/>
          <p:cNvPicPr preferRelativeResize="0"/>
          <p:nvPr/>
        </p:nvPicPr>
        <p:blipFill rotWithShape="1">
          <a:blip r:embed="rId2">
            <a:alphaModFix/>
          </a:blip>
          <a:srcRect/>
          <a:stretch/>
        </p:blipFill>
        <p:spPr>
          <a:xfrm>
            <a:off x="8001000" y="5638800"/>
            <a:ext cx="979488" cy="979488"/>
          </a:xfrm>
          <a:prstGeom prst="rect">
            <a:avLst/>
          </a:prstGeom>
          <a:noFill/>
          <a:ln>
            <a:noFill/>
          </a:ln>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34_Custom Layout">
  <p:cSld name="34_Custom Layout">
    <p:spTree>
      <p:nvGrpSpPr>
        <p:cNvPr id="1" name="Shape 239"/>
        <p:cNvGrpSpPr/>
        <p:nvPr/>
      </p:nvGrpSpPr>
      <p:grpSpPr>
        <a:xfrm>
          <a:off x="0" y="0"/>
          <a:ext cx="0" cy="0"/>
          <a:chOff x="0" y="0"/>
          <a:chExt cx="0" cy="0"/>
        </a:xfrm>
      </p:grpSpPr>
      <p:sp>
        <p:nvSpPr>
          <p:cNvPr id="240" name="Google Shape;240;p71"/>
          <p:cNvSpPr txBox="1"/>
          <p:nvPr/>
        </p:nvSpPr>
        <p:spPr>
          <a:xfrm>
            <a:off x="0" y="0"/>
            <a:ext cx="9144000" cy="1219200"/>
          </a:xfrm>
          <a:prstGeom prst="rect">
            <a:avLst/>
          </a:prstGeom>
          <a:solidFill>
            <a:srgbClr val="CA7700"/>
          </a:solidFill>
          <a:ln>
            <a:noFill/>
          </a:ln>
        </p:spPr>
        <p:txBody>
          <a:bodyPr spcFirstLastPara="1" wrap="square" lIns="91425" tIns="45700" rIns="91425" bIns="45700" anchor="t" anchorCtr="0">
            <a:normAutofit/>
          </a:bodyPr>
          <a:lstStyle/>
          <a:p>
            <a:pPr marL="0" marR="0" lvl="0" indent="0" algn="l" rtl="0">
              <a:spcBef>
                <a:spcPts val="0"/>
              </a:spcBef>
              <a:spcAft>
                <a:spcPts val="0"/>
              </a:spcAft>
              <a:buClr>
                <a:schemeClr val="lt1"/>
              </a:buClr>
              <a:buSzPts val="2700"/>
              <a:buFont typeface="Verdana"/>
              <a:buNone/>
            </a:pPr>
            <a:r>
              <a:rPr lang="en-US" sz="2700">
                <a:solidFill>
                  <a:schemeClr val="lt1"/>
                </a:solidFill>
                <a:latin typeface="Verdana"/>
                <a:ea typeface="Verdana"/>
                <a:cs typeface="Verdana"/>
                <a:sym typeface="Verdana"/>
              </a:rPr>
              <a:t>   </a:t>
            </a:r>
            <a:endParaRPr/>
          </a:p>
        </p:txBody>
      </p:sp>
      <p:sp>
        <p:nvSpPr>
          <p:cNvPr id="241" name="Google Shape;241;p71"/>
          <p:cNvSpPr txBox="1"/>
          <p:nvPr/>
        </p:nvSpPr>
        <p:spPr>
          <a:xfrm>
            <a:off x="457200" y="81311"/>
            <a:ext cx="8229600" cy="888834"/>
          </a:xfrm>
          <a:prstGeom prst="rect">
            <a:avLst/>
          </a:prstGeom>
          <a:noFill/>
          <a:ln>
            <a:noFill/>
          </a:ln>
        </p:spPr>
        <p:txBody>
          <a:bodyPr spcFirstLastPara="1" wrap="square" lIns="91425" tIns="45700" rIns="91425" bIns="45700" anchor="ctr" anchorCtr="0">
            <a:noAutofit/>
          </a:bodyPr>
          <a:lstStyle/>
          <a:p>
            <a:pPr marL="0" marR="0" lvl="0" indent="0" algn="ctr" rtl="0">
              <a:lnSpc>
                <a:spcPct val="78125"/>
              </a:lnSpc>
              <a:spcBef>
                <a:spcPts val="0"/>
              </a:spcBef>
              <a:spcAft>
                <a:spcPts val="0"/>
              </a:spcAft>
              <a:buClr>
                <a:srgbClr val="FFFFFF"/>
              </a:buClr>
              <a:buSzPts val="3200"/>
              <a:buFont typeface="Verdana"/>
              <a:buNone/>
            </a:pPr>
            <a:r>
              <a:rPr lang="en-US" sz="3200">
                <a:solidFill>
                  <a:srgbClr val="FFFFFF"/>
                </a:solidFill>
                <a:latin typeface="Verdana"/>
                <a:ea typeface="Verdana"/>
                <a:cs typeface="Verdana"/>
                <a:sym typeface="Verdana"/>
              </a:rPr>
              <a:t>Slide master</a:t>
            </a:r>
            <a:endParaRPr/>
          </a:p>
        </p:txBody>
      </p:sp>
      <p:sp>
        <p:nvSpPr>
          <p:cNvPr id="242" name="Google Shape;242;p71"/>
          <p:cNvSpPr txBox="1">
            <a:spLocks noGrp="1"/>
          </p:cNvSpPr>
          <p:nvPr>
            <p:ph type="body" idx="1"/>
          </p:nvPr>
        </p:nvSpPr>
        <p:spPr>
          <a:xfrm>
            <a:off x="457200" y="1324519"/>
            <a:ext cx="8229599" cy="430840"/>
          </a:xfrm>
          <a:prstGeom prst="rect">
            <a:avLst/>
          </a:prstGeom>
          <a:noFill/>
          <a:ln>
            <a:noFill/>
          </a:ln>
        </p:spPr>
        <p:txBody>
          <a:bodyPr spcFirstLastPara="1" wrap="square" lIns="91425" tIns="45700" rIns="91425" bIns="45700" anchor="b" anchorCtr="0">
            <a:noAutofit/>
          </a:bodyPr>
          <a:lstStyle>
            <a:lvl1pPr marL="457200" lvl="0" indent="-228600" algn="l">
              <a:spcBef>
                <a:spcPts val="520"/>
              </a:spcBef>
              <a:spcAft>
                <a:spcPts val="0"/>
              </a:spcAft>
              <a:buClr>
                <a:srgbClr val="CA7700"/>
              </a:buClr>
              <a:buSzPts val="2600"/>
              <a:buNone/>
              <a:defRPr sz="2600" b="1">
                <a:solidFill>
                  <a:srgbClr val="CA7700"/>
                </a:solidFill>
                <a:latin typeface="Verdana"/>
                <a:ea typeface="Verdana"/>
                <a:cs typeface="Verdana"/>
                <a:sym typeface="Verdana"/>
              </a:defRPr>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243" name="Google Shape;243;p71"/>
          <p:cNvSpPr txBox="1">
            <a:spLocks noGrp="1"/>
          </p:cNvSpPr>
          <p:nvPr>
            <p:ph type="body" idx="2"/>
          </p:nvPr>
        </p:nvSpPr>
        <p:spPr>
          <a:xfrm>
            <a:off x="457200" y="1755360"/>
            <a:ext cx="8229599" cy="388344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rgbClr val="5F574F"/>
              </a:buClr>
              <a:buSzPts val="2400"/>
              <a:buFont typeface="Verdana"/>
              <a:buNone/>
              <a:defRPr sz="2400">
                <a:solidFill>
                  <a:srgbClr val="5F574F"/>
                </a:solidFill>
                <a:latin typeface="Verdana"/>
                <a:ea typeface="Verdana"/>
                <a:cs typeface="Verdana"/>
                <a:sym typeface="Verdana"/>
              </a:defRPr>
            </a:lvl1pPr>
            <a:lvl2pPr marL="914400" lvl="1"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2pPr>
            <a:lvl3pPr marL="1371600" lvl="2"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3pPr>
            <a:lvl4pPr marL="1828800" lvl="3"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4pPr>
            <a:lvl5pPr marL="2286000" lvl="4" indent="-342900" algn="l">
              <a:lnSpc>
                <a:spcPct val="100000"/>
              </a:lnSpc>
              <a:spcBef>
                <a:spcPts val="0"/>
              </a:spcBef>
              <a:spcAft>
                <a:spcPts val="0"/>
              </a:spcAft>
              <a:buClr>
                <a:schemeClr val="dk1"/>
              </a:buClr>
              <a:buSzPts val="1800"/>
              <a:buChar char="»"/>
              <a:defRPr sz="18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pic>
        <p:nvPicPr>
          <p:cNvPr id="244" name="Google Shape;244;p71" descr="C:\Users\mikel\Desktop\logo.png"/>
          <p:cNvPicPr preferRelativeResize="0"/>
          <p:nvPr/>
        </p:nvPicPr>
        <p:blipFill rotWithShape="1">
          <a:blip r:embed="rId2">
            <a:alphaModFix/>
          </a:blip>
          <a:srcRect/>
          <a:stretch/>
        </p:blipFill>
        <p:spPr>
          <a:xfrm>
            <a:off x="8001000" y="5638800"/>
            <a:ext cx="979488" cy="979488"/>
          </a:xfrm>
          <a:prstGeom prst="rect">
            <a:avLst/>
          </a:prstGeom>
          <a:noFill/>
          <a:ln>
            <a:noFill/>
          </a:ln>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35_Custom Layout">
  <p:cSld name="35_Custom Layout">
    <p:spTree>
      <p:nvGrpSpPr>
        <p:cNvPr id="1" name="Shape 245"/>
        <p:cNvGrpSpPr/>
        <p:nvPr/>
      </p:nvGrpSpPr>
      <p:grpSpPr>
        <a:xfrm>
          <a:off x="0" y="0"/>
          <a:ext cx="0" cy="0"/>
          <a:chOff x="0" y="0"/>
          <a:chExt cx="0" cy="0"/>
        </a:xfrm>
      </p:grpSpPr>
      <p:sp>
        <p:nvSpPr>
          <p:cNvPr id="246" name="Google Shape;246;p72"/>
          <p:cNvSpPr txBox="1"/>
          <p:nvPr/>
        </p:nvSpPr>
        <p:spPr>
          <a:xfrm>
            <a:off x="0" y="0"/>
            <a:ext cx="9144000" cy="1219200"/>
          </a:xfrm>
          <a:prstGeom prst="rect">
            <a:avLst/>
          </a:prstGeom>
          <a:solidFill>
            <a:srgbClr val="CA7700"/>
          </a:solidFill>
          <a:ln>
            <a:noFill/>
          </a:ln>
        </p:spPr>
        <p:txBody>
          <a:bodyPr spcFirstLastPara="1" wrap="square" lIns="91425" tIns="45700" rIns="91425" bIns="45700" anchor="t" anchorCtr="0">
            <a:normAutofit/>
          </a:bodyPr>
          <a:lstStyle/>
          <a:p>
            <a:pPr marL="0" marR="0" lvl="0" indent="0" algn="l" rtl="0">
              <a:spcBef>
                <a:spcPts val="0"/>
              </a:spcBef>
              <a:spcAft>
                <a:spcPts val="0"/>
              </a:spcAft>
              <a:buClr>
                <a:schemeClr val="lt1"/>
              </a:buClr>
              <a:buSzPts val="2700"/>
              <a:buFont typeface="Verdana"/>
              <a:buNone/>
            </a:pPr>
            <a:r>
              <a:rPr lang="en-US" sz="2700">
                <a:solidFill>
                  <a:schemeClr val="lt1"/>
                </a:solidFill>
                <a:latin typeface="Verdana"/>
                <a:ea typeface="Verdana"/>
                <a:cs typeface="Verdana"/>
                <a:sym typeface="Verdana"/>
              </a:rPr>
              <a:t>   </a:t>
            </a:r>
            <a:endParaRPr/>
          </a:p>
        </p:txBody>
      </p:sp>
      <p:sp>
        <p:nvSpPr>
          <p:cNvPr id="247" name="Google Shape;247;p72"/>
          <p:cNvSpPr txBox="1"/>
          <p:nvPr/>
        </p:nvSpPr>
        <p:spPr>
          <a:xfrm>
            <a:off x="457200" y="81311"/>
            <a:ext cx="8229600" cy="888834"/>
          </a:xfrm>
          <a:prstGeom prst="rect">
            <a:avLst/>
          </a:prstGeom>
          <a:noFill/>
          <a:ln>
            <a:noFill/>
          </a:ln>
        </p:spPr>
        <p:txBody>
          <a:bodyPr spcFirstLastPara="1" wrap="square" lIns="91425" tIns="45700" rIns="91425" bIns="45700" anchor="ctr" anchorCtr="0">
            <a:noAutofit/>
          </a:bodyPr>
          <a:lstStyle/>
          <a:p>
            <a:pPr marL="0" marR="0" lvl="0" indent="0" algn="ctr" rtl="0">
              <a:lnSpc>
                <a:spcPct val="78125"/>
              </a:lnSpc>
              <a:spcBef>
                <a:spcPts val="0"/>
              </a:spcBef>
              <a:spcAft>
                <a:spcPts val="0"/>
              </a:spcAft>
              <a:buClr>
                <a:srgbClr val="FFFFFF"/>
              </a:buClr>
              <a:buSzPts val="3200"/>
              <a:buFont typeface="Verdana"/>
              <a:buNone/>
            </a:pPr>
            <a:r>
              <a:rPr lang="en-US" sz="3200">
                <a:solidFill>
                  <a:srgbClr val="FFFFFF"/>
                </a:solidFill>
                <a:latin typeface="Verdana"/>
                <a:ea typeface="Verdana"/>
                <a:cs typeface="Verdana"/>
                <a:sym typeface="Verdana"/>
              </a:rPr>
              <a:t>Slide master</a:t>
            </a:r>
            <a:endParaRPr/>
          </a:p>
        </p:txBody>
      </p:sp>
      <p:sp>
        <p:nvSpPr>
          <p:cNvPr id="248" name="Google Shape;248;p72"/>
          <p:cNvSpPr txBox="1">
            <a:spLocks noGrp="1"/>
          </p:cNvSpPr>
          <p:nvPr>
            <p:ph type="body" idx="1"/>
          </p:nvPr>
        </p:nvSpPr>
        <p:spPr>
          <a:xfrm>
            <a:off x="457200" y="1324519"/>
            <a:ext cx="8229599" cy="430840"/>
          </a:xfrm>
          <a:prstGeom prst="rect">
            <a:avLst/>
          </a:prstGeom>
          <a:noFill/>
          <a:ln>
            <a:noFill/>
          </a:ln>
        </p:spPr>
        <p:txBody>
          <a:bodyPr spcFirstLastPara="1" wrap="square" lIns="91425" tIns="45700" rIns="91425" bIns="45700" anchor="b" anchorCtr="0">
            <a:noAutofit/>
          </a:bodyPr>
          <a:lstStyle>
            <a:lvl1pPr marL="457200" lvl="0" indent="-228600" algn="l">
              <a:spcBef>
                <a:spcPts val="520"/>
              </a:spcBef>
              <a:spcAft>
                <a:spcPts val="0"/>
              </a:spcAft>
              <a:buClr>
                <a:srgbClr val="CA7700"/>
              </a:buClr>
              <a:buSzPts val="2600"/>
              <a:buNone/>
              <a:defRPr sz="2600" b="1">
                <a:solidFill>
                  <a:srgbClr val="CA7700"/>
                </a:solidFill>
                <a:latin typeface="Verdana"/>
                <a:ea typeface="Verdana"/>
                <a:cs typeface="Verdana"/>
                <a:sym typeface="Verdana"/>
              </a:defRPr>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249" name="Google Shape;249;p72"/>
          <p:cNvSpPr txBox="1">
            <a:spLocks noGrp="1"/>
          </p:cNvSpPr>
          <p:nvPr>
            <p:ph type="body" idx="2"/>
          </p:nvPr>
        </p:nvSpPr>
        <p:spPr>
          <a:xfrm>
            <a:off x="457200" y="1755360"/>
            <a:ext cx="8229599" cy="388344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rgbClr val="5F574F"/>
              </a:buClr>
              <a:buSzPts val="2400"/>
              <a:buFont typeface="Verdana"/>
              <a:buNone/>
              <a:defRPr sz="2400">
                <a:solidFill>
                  <a:srgbClr val="5F574F"/>
                </a:solidFill>
                <a:latin typeface="Verdana"/>
                <a:ea typeface="Verdana"/>
                <a:cs typeface="Verdana"/>
                <a:sym typeface="Verdana"/>
              </a:defRPr>
            </a:lvl1pPr>
            <a:lvl2pPr marL="914400" lvl="1"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2pPr>
            <a:lvl3pPr marL="1371600" lvl="2"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3pPr>
            <a:lvl4pPr marL="1828800" lvl="3"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4pPr>
            <a:lvl5pPr marL="2286000" lvl="4" indent="-342900" algn="l">
              <a:lnSpc>
                <a:spcPct val="100000"/>
              </a:lnSpc>
              <a:spcBef>
                <a:spcPts val="0"/>
              </a:spcBef>
              <a:spcAft>
                <a:spcPts val="0"/>
              </a:spcAft>
              <a:buClr>
                <a:schemeClr val="dk1"/>
              </a:buClr>
              <a:buSzPts val="1800"/>
              <a:buChar char="»"/>
              <a:defRPr sz="18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pic>
        <p:nvPicPr>
          <p:cNvPr id="250" name="Google Shape;250;p72" descr="C:\Users\mikel\Desktop\logo.png"/>
          <p:cNvPicPr preferRelativeResize="0"/>
          <p:nvPr/>
        </p:nvPicPr>
        <p:blipFill rotWithShape="1">
          <a:blip r:embed="rId2">
            <a:alphaModFix/>
          </a:blip>
          <a:srcRect/>
          <a:stretch/>
        </p:blipFill>
        <p:spPr>
          <a:xfrm>
            <a:off x="8001000" y="5638800"/>
            <a:ext cx="979488" cy="979488"/>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6"/>
        <p:cNvGrpSpPr/>
        <p:nvPr/>
      </p:nvGrpSpPr>
      <p:grpSpPr>
        <a:xfrm>
          <a:off x="0" y="0"/>
          <a:ext cx="0" cy="0"/>
          <a:chOff x="0" y="0"/>
          <a:chExt cx="0" cy="0"/>
        </a:xfrm>
      </p:grpSpPr>
      <p:sp>
        <p:nvSpPr>
          <p:cNvPr id="37" name="Google Shape;37;p3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3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3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3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36_Custom Layout">
  <p:cSld name="36_Custom Layout">
    <p:spTree>
      <p:nvGrpSpPr>
        <p:cNvPr id="1" name="Shape 251"/>
        <p:cNvGrpSpPr/>
        <p:nvPr/>
      </p:nvGrpSpPr>
      <p:grpSpPr>
        <a:xfrm>
          <a:off x="0" y="0"/>
          <a:ext cx="0" cy="0"/>
          <a:chOff x="0" y="0"/>
          <a:chExt cx="0" cy="0"/>
        </a:xfrm>
      </p:grpSpPr>
      <p:sp>
        <p:nvSpPr>
          <p:cNvPr id="252" name="Google Shape;252;p73"/>
          <p:cNvSpPr txBox="1"/>
          <p:nvPr/>
        </p:nvSpPr>
        <p:spPr>
          <a:xfrm>
            <a:off x="0" y="0"/>
            <a:ext cx="9144000" cy="1219200"/>
          </a:xfrm>
          <a:prstGeom prst="rect">
            <a:avLst/>
          </a:prstGeom>
          <a:solidFill>
            <a:srgbClr val="CA7700"/>
          </a:solidFill>
          <a:ln>
            <a:noFill/>
          </a:ln>
        </p:spPr>
        <p:txBody>
          <a:bodyPr spcFirstLastPara="1" wrap="square" lIns="91425" tIns="45700" rIns="91425" bIns="45700" anchor="t" anchorCtr="0">
            <a:normAutofit/>
          </a:bodyPr>
          <a:lstStyle/>
          <a:p>
            <a:pPr marL="0" marR="0" lvl="0" indent="0" algn="l" rtl="0">
              <a:spcBef>
                <a:spcPts val="0"/>
              </a:spcBef>
              <a:spcAft>
                <a:spcPts val="0"/>
              </a:spcAft>
              <a:buClr>
                <a:schemeClr val="lt1"/>
              </a:buClr>
              <a:buSzPts val="2700"/>
              <a:buFont typeface="Verdana"/>
              <a:buNone/>
            </a:pPr>
            <a:r>
              <a:rPr lang="en-US" sz="2700">
                <a:solidFill>
                  <a:schemeClr val="lt1"/>
                </a:solidFill>
                <a:latin typeface="Verdana"/>
                <a:ea typeface="Verdana"/>
                <a:cs typeface="Verdana"/>
                <a:sym typeface="Verdana"/>
              </a:rPr>
              <a:t>   </a:t>
            </a:r>
            <a:endParaRPr/>
          </a:p>
        </p:txBody>
      </p:sp>
      <p:sp>
        <p:nvSpPr>
          <p:cNvPr id="253" name="Google Shape;253;p73"/>
          <p:cNvSpPr txBox="1"/>
          <p:nvPr/>
        </p:nvSpPr>
        <p:spPr>
          <a:xfrm>
            <a:off x="457200" y="81311"/>
            <a:ext cx="8229600" cy="888834"/>
          </a:xfrm>
          <a:prstGeom prst="rect">
            <a:avLst/>
          </a:prstGeom>
          <a:noFill/>
          <a:ln>
            <a:noFill/>
          </a:ln>
        </p:spPr>
        <p:txBody>
          <a:bodyPr spcFirstLastPara="1" wrap="square" lIns="91425" tIns="45700" rIns="91425" bIns="45700" anchor="ctr" anchorCtr="0">
            <a:noAutofit/>
          </a:bodyPr>
          <a:lstStyle/>
          <a:p>
            <a:pPr marL="0" marR="0" lvl="0" indent="0" algn="ctr" rtl="0">
              <a:lnSpc>
                <a:spcPct val="78125"/>
              </a:lnSpc>
              <a:spcBef>
                <a:spcPts val="0"/>
              </a:spcBef>
              <a:spcAft>
                <a:spcPts val="0"/>
              </a:spcAft>
              <a:buClr>
                <a:srgbClr val="FFFFFF"/>
              </a:buClr>
              <a:buSzPts val="3200"/>
              <a:buFont typeface="Verdana"/>
              <a:buNone/>
            </a:pPr>
            <a:r>
              <a:rPr lang="en-US" sz="3200">
                <a:solidFill>
                  <a:srgbClr val="FFFFFF"/>
                </a:solidFill>
                <a:latin typeface="Verdana"/>
                <a:ea typeface="Verdana"/>
                <a:cs typeface="Verdana"/>
                <a:sym typeface="Verdana"/>
              </a:rPr>
              <a:t>Slide master</a:t>
            </a:r>
            <a:endParaRPr/>
          </a:p>
        </p:txBody>
      </p:sp>
      <p:sp>
        <p:nvSpPr>
          <p:cNvPr id="254" name="Google Shape;254;p73"/>
          <p:cNvSpPr txBox="1">
            <a:spLocks noGrp="1"/>
          </p:cNvSpPr>
          <p:nvPr>
            <p:ph type="body" idx="1"/>
          </p:nvPr>
        </p:nvSpPr>
        <p:spPr>
          <a:xfrm>
            <a:off x="457200" y="1324519"/>
            <a:ext cx="8229599" cy="430840"/>
          </a:xfrm>
          <a:prstGeom prst="rect">
            <a:avLst/>
          </a:prstGeom>
          <a:noFill/>
          <a:ln>
            <a:noFill/>
          </a:ln>
        </p:spPr>
        <p:txBody>
          <a:bodyPr spcFirstLastPara="1" wrap="square" lIns="91425" tIns="45700" rIns="91425" bIns="45700" anchor="b" anchorCtr="0">
            <a:noAutofit/>
          </a:bodyPr>
          <a:lstStyle>
            <a:lvl1pPr marL="457200" lvl="0" indent="-228600" algn="l">
              <a:spcBef>
                <a:spcPts val="520"/>
              </a:spcBef>
              <a:spcAft>
                <a:spcPts val="0"/>
              </a:spcAft>
              <a:buClr>
                <a:srgbClr val="CA7700"/>
              </a:buClr>
              <a:buSzPts val="2600"/>
              <a:buNone/>
              <a:defRPr sz="2600" b="1">
                <a:solidFill>
                  <a:srgbClr val="CA7700"/>
                </a:solidFill>
                <a:latin typeface="Verdana"/>
                <a:ea typeface="Verdana"/>
                <a:cs typeface="Verdana"/>
                <a:sym typeface="Verdana"/>
              </a:defRPr>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255" name="Google Shape;255;p73"/>
          <p:cNvSpPr txBox="1">
            <a:spLocks noGrp="1"/>
          </p:cNvSpPr>
          <p:nvPr>
            <p:ph type="body" idx="2"/>
          </p:nvPr>
        </p:nvSpPr>
        <p:spPr>
          <a:xfrm>
            <a:off x="457200" y="1755360"/>
            <a:ext cx="8229599" cy="388344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rgbClr val="5F574F"/>
              </a:buClr>
              <a:buSzPts val="2400"/>
              <a:buFont typeface="Verdana"/>
              <a:buNone/>
              <a:defRPr sz="2400">
                <a:solidFill>
                  <a:srgbClr val="5F574F"/>
                </a:solidFill>
                <a:latin typeface="Verdana"/>
                <a:ea typeface="Verdana"/>
                <a:cs typeface="Verdana"/>
                <a:sym typeface="Verdana"/>
              </a:defRPr>
            </a:lvl1pPr>
            <a:lvl2pPr marL="914400" lvl="1"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2pPr>
            <a:lvl3pPr marL="1371600" lvl="2"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3pPr>
            <a:lvl4pPr marL="1828800" lvl="3"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4pPr>
            <a:lvl5pPr marL="2286000" lvl="4" indent="-342900" algn="l">
              <a:lnSpc>
                <a:spcPct val="100000"/>
              </a:lnSpc>
              <a:spcBef>
                <a:spcPts val="0"/>
              </a:spcBef>
              <a:spcAft>
                <a:spcPts val="0"/>
              </a:spcAft>
              <a:buClr>
                <a:schemeClr val="dk1"/>
              </a:buClr>
              <a:buSzPts val="1800"/>
              <a:buChar char="»"/>
              <a:defRPr sz="18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pic>
        <p:nvPicPr>
          <p:cNvPr id="256" name="Google Shape;256;p73" descr="C:\Users\mikel\Desktop\logo.png"/>
          <p:cNvPicPr preferRelativeResize="0"/>
          <p:nvPr/>
        </p:nvPicPr>
        <p:blipFill rotWithShape="1">
          <a:blip r:embed="rId2">
            <a:alphaModFix/>
          </a:blip>
          <a:srcRect/>
          <a:stretch/>
        </p:blipFill>
        <p:spPr>
          <a:xfrm>
            <a:off x="8001000" y="5638800"/>
            <a:ext cx="979488" cy="979488"/>
          </a:xfrm>
          <a:prstGeom prst="rect">
            <a:avLst/>
          </a:prstGeom>
          <a:noFill/>
          <a:ln>
            <a:noFill/>
          </a:ln>
        </p:spPr>
      </p:pic>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37_Custom Layout">
  <p:cSld name="37_Custom Layout">
    <p:spTree>
      <p:nvGrpSpPr>
        <p:cNvPr id="1" name="Shape 257"/>
        <p:cNvGrpSpPr/>
        <p:nvPr/>
      </p:nvGrpSpPr>
      <p:grpSpPr>
        <a:xfrm>
          <a:off x="0" y="0"/>
          <a:ext cx="0" cy="0"/>
          <a:chOff x="0" y="0"/>
          <a:chExt cx="0" cy="0"/>
        </a:xfrm>
      </p:grpSpPr>
      <p:sp>
        <p:nvSpPr>
          <p:cNvPr id="258" name="Google Shape;258;p74"/>
          <p:cNvSpPr txBox="1"/>
          <p:nvPr/>
        </p:nvSpPr>
        <p:spPr>
          <a:xfrm>
            <a:off x="0" y="0"/>
            <a:ext cx="9144000" cy="1219200"/>
          </a:xfrm>
          <a:prstGeom prst="rect">
            <a:avLst/>
          </a:prstGeom>
          <a:solidFill>
            <a:srgbClr val="CA7700"/>
          </a:solidFill>
          <a:ln>
            <a:noFill/>
          </a:ln>
        </p:spPr>
        <p:txBody>
          <a:bodyPr spcFirstLastPara="1" wrap="square" lIns="91425" tIns="45700" rIns="91425" bIns="45700" anchor="t" anchorCtr="0">
            <a:normAutofit/>
          </a:bodyPr>
          <a:lstStyle/>
          <a:p>
            <a:pPr marL="0" marR="0" lvl="0" indent="0" algn="l" rtl="0">
              <a:spcBef>
                <a:spcPts val="0"/>
              </a:spcBef>
              <a:spcAft>
                <a:spcPts val="0"/>
              </a:spcAft>
              <a:buClr>
                <a:schemeClr val="lt1"/>
              </a:buClr>
              <a:buSzPts val="2700"/>
              <a:buFont typeface="Verdana"/>
              <a:buNone/>
            </a:pPr>
            <a:r>
              <a:rPr lang="en-US" sz="2700">
                <a:solidFill>
                  <a:schemeClr val="lt1"/>
                </a:solidFill>
                <a:latin typeface="Verdana"/>
                <a:ea typeface="Verdana"/>
                <a:cs typeface="Verdana"/>
                <a:sym typeface="Verdana"/>
              </a:rPr>
              <a:t>   </a:t>
            </a:r>
            <a:endParaRPr/>
          </a:p>
        </p:txBody>
      </p:sp>
      <p:sp>
        <p:nvSpPr>
          <p:cNvPr id="259" name="Google Shape;259;p74"/>
          <p:cNvSpPr txBox="1"/>
          <p:nvPr/>
        </p:nvSpPr>
        <p:spPr>
          <a:xfrm>
            <a:off x="457200" y="81311"/>
            <a:ext cx="8229600" cy="888834"/>
          </a:xfrm>
          <a:prstGeom prst="rect">
            <a:avLst/>
          </a:prstGeom>
          <a:noFill/>
          <a:ln>
            <a:noFill/>
          </a:ln>
        </p:spPr>
        <p:txBody>
          <a:bodyPr spcFirstLastPara="1" wrap="square" lIns="91425" tIns="45700" rIns="91425" bIns="45700" anchor="ctr" anchorCtr="0">
            <a:noAutofit/>
          </a:bodyPr>
          <a:lstStyle/>
          <a:p>
            <a:pPr marL="0" marR="0" lvl="0" indent="0" algn="ctr" rtl="0">
              <a:lnSpc>
                <a:spcPct val="78125"/>
              </a:lnSpc>
              <a:spcBef>
                <a:spcPts val="0"/>
              </a:spcBef>
              <a:spcAft>
                <a:spcPts val="0"/>
              </a:spcAft>
              <a:buClr>
                <a:srgbClr val="FFFFFF"/>
              </a:buClr>
              <a:buSzPts val="3200"/>
              <a:buFont typeface="Verdana"/>
              <a:buNone/>
            </a:pPr>
            <a:r>
              <a:rPr lang="en-US" sz="3200">
                <a:solidFill>
                  <a:srgbClr val="FFFFFF"/>
                </a:solidFill>
                <a:latin typeface="Verdana"/>
                <a:ea typeface="Verdana"/>
                <a:cs typeface="Verdana"/>
                <a:sym typeface="Verdana"/>
              </a:rPr>
              <a:t>Slide master</a:t>
            </a:r>
            <a:endParaRPr/>
          </a:p>
        </p:txBody>
      </p:sp>
      <p:sp>
        <p:nvSpPr>
          <p:cNvPr id="260" name="Google Shape;260;p74"/>
          <p:cNvSpPr txBox="1">
            <a:spLocks noGrp="1"/>
          </p:cNvSpPr>
          <p:nvPr>
            <p:ph type="body" idx="1"/>
          </p:nvPr>
        </p:nvSpPr>
        <p:spPr>
          <a:xfrm>
            <a:off x="457200" y="1324519"/>
            <a:ext cx="8229599" cy="430840"/>
          </a:xfrm>
          <a:prstGeom prst="rect">
            <a:avLst/>
          </a:prstGeom>
          <a:noFill/>
          <a:ln>
            <a:noFill/>
          </a:ln>
        </p:spPr>
        <p:txBody>
          <a:bodyPr spcFirstLastPara="1" wrap="square" lIns="91425" tIns="45700" rIns="91425" bIns="45700" anchor="b" anchorCtr="0">
            <a:noAutofit/>
          </a:bodyPr>
          <a:lstStyle>
            <a:lvl1pPr marL="457200" lvl="0" indent="-228600" algn="l">
              <a:spcBef>
                <a:spcPts val="520"/>
              </a:spcBef>
              <a:spcAft>
                <a:spcPts val="0"/>
              </a:spcAft>
              <a:buClr>
                <a:srgbClr val="CA7700"/>
              </a:buClr>
              <a:buSzPts val="2600"/>
              <a:buNone/>
              <a:defRPr sz="2600" b="1">
                <a:solidFill>
                  <a:srgbClr val="CA7700"/>
                </a:solidFill>
                <a:latin typeface="Verdana"/>
                <a:ea typeface="Verdana"/>
                <a:cs typeface="Verdana"/>
                <a:sym typeface="Verdana"/>
              </a:defRPr>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261" name="Google Shape;261;p74"/>
          <p:cNvSpPr txBox="1">
            <a:spLocks noGrp="1"/>
          </p:cNvSpPr>
          <p:nvPr>
            <p:ph type="body" idx="2"/>
          </p:nvPr>
        </p:nvSpPr>
        <p:spPr>
          <a:xfrm>
            <a:off x="457200" y="1755360"/>
            <a:ext cx="8229599" cy="388344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rgbClr val="5F574F"/>
              </a:buClr>
              <a:buSzPts val="2400"/>
              <a:buFont typeface="Verdana"/>
              <a:buNone/>
              <a:defRPr sz="2400">
                <a:solidFill>
                  <a:srgbClr val="5F574F"/>
                </a:solidFill>
                <a:latin typeface="Verdana"/>
                <a:ea typeface="Verdana"/>
                <a:cs typeface="Verdana"/>
                <a:sym typeface="Verdana"/>
              </a:defRPr>
            </a:lvl1pPr>
            <a:lvl2pPr marL="914400" lvl="1"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2pPr>
            <a:lvl3pPr marL="1371600" lvl="2"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3pPr>
            <a:lvl4pPr marL="1828800" lvl="3"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4pPr>
            <a:lvl5pPr marL="2286000" lvl="4" indent="-342900" algn="l">
              <a:lnSpc>
                <a:spcPct val="100000"/>
              </a:lnSpc>
              <a:spcBef>
                <a:spcPts val="0"/>
              </a:spcBef>
              <a:spcAft>
                <a:spcPts val="0"/>
              </a:spcAft>
              <a:buClr>
                <a:schemeClr val="dk1"/>
              </a:buClr>
              <a:buSzPts val="1800"/>
              <a:buChar char="»"/>
              <a:defRPr sz="18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pic>
        <p:nvPicPr>
          <p:cNvPr id="262" name="Google Shape;262;p74" descr="C:\Users\mikel\Desktop\logo.png"/>
          <p:cNvPicPr preferRelativeResize="0"/>
          <p:nvPr/>
        </p:nvPicPr>
        <p:blipFill rotWithShape="1">
          <a:blip r:embed="rId2">
            <a:alphaModFix/>
          </a:blip>
          <a:srcRect/>
          <a:stretch/>
        </p:blipFill>
        <p:spPr>
          <a:xfrm>
            <a:off x="8001000" y="5638800"/>
            <a:ext cx="979488" cy="979488"/>
          </a:xfrm>
          <a:prstGeom prst="rect">
            <a:avLst/>
          </a:prstGeom>
          <a:noFill/>
          <a:ln>
            <a:noFill/>
          </a:ln>
        </p:spPr>
      </p:pic>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38_Custom Layout">
  <p:cSld name="38_Custom Layout">
    <p:spTree>
      <p:nvGrpSpPr>
        <p:cNvPr id="1" name="Shape 263"/>
        <p:cNvGrpSpPr/>
        <p:nvPr/>
      </p:nvGrpSpPr>
      <p:grpSpPr>
        <a:xfrm>
          <a:off x="0" y="0"/>
          <a:ext cx="0" cy="0"/>
          <a:chOff x="0" y="0"/>
          <a:chExt cx="0" cy="0"/>
        </a:xfrm>
      </p:grpSpPr>
      <p:sp>
        <p:nvSpPr>
          <p:cNvPr id="264" name="Google Shape;264;p75"/>
          <p:cNvSpPr txBox="1"/>
          <p:nvPr/>
        </p:nvSpPr>
        <p:spPr>
          <a:xfrm>
            <a:off x="0" y="0"/>
            <a:ext cx="9144000" cy="1219200"/>
          </a:xfrm>
          <a:prstGeom prst="rect">
            <a:avLst/>
          </a:prstGeom>
          <a:solidFill>
            <a:srgbClr val="CA7700"/>
          </a:solidFill>
          <a:ln>
            <a:noFill/>
          </a:ln>
        </p:spPr>
        <p:txBody>
          <a:bodyPr spcFirstLastPara="1" wrap="square" lIns="91425" tIns="45700" rIns="91425" bIns="45700" anchor="t" anchorCtr="0">
            <a:normAutofit/>
          </a:bodyPr>
          <a:lstStyle/>
          <a:p>
            <a:pPr marL="0" marR="0" lvl="0" indent="0" algn="l" rtl="0">
              <a:spcBef>
                <a:spcPts val="0"/>
              </a:spcBef>
              <a:spcAft>
                <a:spcPts val="0"/>
              </a:spcAft>
              <a:buClr>
                <a:schemeClr val="lt1"/>
              </a:buClr>
              <a:buSzPts val="2700"/>
              <a:buFont typeface="Verdana"/>
              <a:buNone/>
            </a:pPr>
            <a:r>
              <a:rPr lang="en-US" sz="2700">
                <a:solidFill>
                  <a:schemeClr val="lt1"/>
                </a:solidFill>
                <a:latin typeface="Verdana"/>
                <a:ea typeface="Verdana"/>
                <a:cs typeface="Verdana"/>
                <a:sym typeface="Verdana"/>
              </a:rPr>
              <a:t>   </a:t>
            </a:r>
            <a:endParaRPr/>
          </a:p>
        </p:txBody>
      </p:sp>
      <p:sp>
        <p:nvSpPr>
          <p:cNvPr id="265" name="Google Shape;265;p75"/>
          <p:cNvSpPr txBox="1"/>
          <p:nvPr/>
        </p:nvSpPr>
        <p:spPr>
          <a:xfrm>
            <a:off x="457200" y="81311"/>
            <a:ext cx="8229600" cy="888834"/>
          </a:xfrm>
          <a:prstGeom prst="rect">
            <a:avLst/>
          </a:prstGeom>
          <a:noFill/>
          <a:ln>
            <a:noFill/>
          </a:ln>
        </p:spPr>
        <p:txBody>
          <a:bodyPr spcFirstLastPara="1" wrap="square" lIns="91425" tIns="45700" rIns="91425" bIns="45700" anchor="ctr" anchorCtr="0">
            <a:noAutofit/>
          </a:bodyPr>
          <a:lstStyle/>
          <a:p>
            <a:pPr marL="0" marR="0" lvl="0" indent="0" algn="ctr" rtl="0">
              <a:lnSpc>
                <a:spcPct val="78125"/>
              </a:lnSpc>
              <a:spcBef>
                <a:spcPts val="0"/>
              </a:spcBef>
              <a:spcAft>
                <a:spcPts val="0"/>
              </a:spcAft>
              <a:buClr>
                <a:srgbClr val="FFFFFF"/>
              </a:buClr>
              <a:buSzPts val="3200"/>
              <a:buFont typeface="Verdana"/>
              <a:buNone/>
            </a:pPr>
            <a:r>
              <a:rPr lang="en-US" sz="3200">
                <a:solidFill>
                  <a:srgbClr val="FFFFFF"/>
                </a:solidFill>
                <a:latin typeface="Verdana"/>
                <a:ea typeface="Verdana"/>
                <a:cs typeface="Verdana"/>
                <a:sym typeface="Verdana"/>
              </a:rPr>
              <a:t>Slide master</a:t>
            </a:r>
            <a:endParaRPr/>
          </a:p>
        </p:txBody>
      </p:sp>
      <p:sp>
        <p:nvSpPr>
          <p:cNvPr id="266" name="Google Shape;266;p75"/>
          <p:cNvSpPr txBox="1">
            <a:spLocks noGrp="1"/>
          </p:cNvSpPr>
          <p:nvPr>
            <p:ph type="body" idx="1"/>
          </p:nvPr>
        </p:nvSpPr>
        <p:spPr>
          <a:xfrm>
            <a:off x="457200" y="1324519"/>
            <a:ext cx="8229599" cy="430840"/>
          </a:xfrm>
          <a:prstGeom prst="rect">
            <a:avLst/>
          </a:prstGeom>
          <a:noFill/>
          <a:ln>
            <a:noFill/>
          </a:ln>
        </p:spPr>
        <p:txBody>
          <a:bodyPr spcFirstLastPara="1" wrap="square" lIns="91425" tIns="45700" rIns="91425" bIns="45700" anchor="b" anchorCtr="0">
            <a:noAutofit/>
          </a:bodyPr>
          <a:lstStyle>
            <a:lvl1pPr marL="457200" lvl="0" indent="-228600" algn="l">
              <a:spcBef>
                <a:spcPts val="520"/>
              </a:spcBef>
              <a:spcAft>
                <a:spcPts val="0"/>
              </a:spcAft>
              <a:buClr>
                <a:srgbClr val="CA7700"/>
              </a:buClr>
              <a:buSzPts val="2600"/>
              <a:buNone/>
              <a:defRPr sz="2600" b="1">
                <a:solidFill>
                  <a:srgbClr val="CA7700"/>
                </a:solidFill>
                <a:latin typeface="Verdana"/>
                <a:ea typeface="Verdana"/>
                <a:cs typeface="Verdana"/>
                <a:sym typeface="Verdana"/>
              </a:defRPr>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267" name="Google Shape;267;p75"/>
          <p:cNvSpPr txBox="1">
            <a:spLocks noGrp="1"/>
          </p:cNvSpPr>
          <p:nvPr>
            <p:ph type="body" idx="2"/>
          </p:nvPr>
        </p:nvSpPr>
        <p:spPr>
          <a:xfrm>
            <a:off x="457200" y="1755360"/>
            <a:ext cx="8229599" cy="388344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rgbClr val="5F574F"/>
              </a:buClr>
              <a:buSzPts val="2400"/>
              <a:buFont typeface="Verdana"/>
              <a:buNone/>
              <a:defRPr sz="2400">
                <a:solidFill>
                  <a:srgbClr val="5F574F"/>
                </a:solidFill>
                <a:latin typeface="Verdana"/>
                <a:ea typeface="Verdana"/>
                <a:cs typeface="Verdana"/>
                <a:sym typeface="Verdana"/>
              </a:defRPr>
            </a:lvl1pPr>
            <a:lvl2pPr marL="914400" lvl="1"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2pPr>
            <a:lvl3pPr marL="1371600" lvl="2"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3pPr>
            <a:lvl4pPr marL="1828800" lvl="3"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4pPr>
            <a:lvl5pPr marL="2286000" lvl="4" indent="-342900" algn="l">
              <a:lnSpc>
                <a:spcPct val="100000"/>
              </a:lnSpc>
              <a:spcBef>
                <a:spcPts val="0"/>
              </a:spcBef>
              <a:spcAft>
                <a:spcPts val="0"/>
              </a:spcAft>
              <a:buClr>
                <a:schemeClr val="dk1"/>
              </a:buClr>
              <a:buSzPts val="1800"/>
              <a:buChar char="»"/>
              <a:defRPr sz="18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pic>
        <p:nvPicPr>
          <p:cNvPr id="268" name="Google Shape;268;p75" descr="C:\Users\mikel\Desktop\logo.png"/>
          <p:cNvPicPr preferRelativeResize="0"/>
          <p:nvPr/>
        </p:nvPicPr>
        <p:blipFill rotWithShape="1">
          <a:blip r:embed="rId2">
            <a:alphaModFix/>
          </a:blip>
          <a:srcRect/>
          <a:stretch/>
        </p:blipFill>
        <p:spPr>
          <a:xfrm>
            <a:off x="8001000" y="5638800"/>
            <a:ext cx="979488" cy="979488"/>
          </a:xfrm>
          <a:prstGeom prst="rect">
            <a:avLst/>
          </a:prstGeom>
          <a:noFill/>
          <a:ln>
            <a:noFill/>
          </a:ln>
        </p:spPr>
      </p:pic>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39_Custom Layout">
  <p:cSld name="39_Custom Layout">
    <p:spTree>
      <p:nvGrpSpPr>
        <p:cNvPr id="1" name="Shape 269"/>
        <p:cNvGrpSpPr/>
        <p:nvPr/>
      </p:nvGrpSpPr>
      <p:grpSpPr>
        <a:xfrm>
          <a:off x="0" y="0"/>
          <a:ext cx="0" cy="0"/>
          <a:chOff x="0" y="0"/>
          <a:chExt cx="0" cy="0"/>
        </a:xfrm>
      </p:grpSpPr>
      <p:sp>
        <p:nvSpPr>
          <p:cNvPr id="270" name="Google Shape;270;p76"/>
          <p:cNvSpPr txBox="1"/>
          <p:nvPr/>
        </p:nvSpPr>
        <p:spPr>
          <a:xfrm>
            <a:off x="0" y="0"/>
            <a:ext cx="9144000" cy="1219200"/>
          </a:xfrm>
          <a:prstGeom prst="rect">
            <a:avLst/>
          </a:prstGeom>
          <a:solidFill>
            <a:srgbClr val="CA7700"/>
          </a:solidFill>
          <a:ln>
            <a:noFill/>
          </a:ln>
        </p:spPr>
        <p:txBody>
          <a:bodyPr spcFirstLastPara="1" wrap="square" lIns="91425" tIns="45700" rIns="91425" bIns="45700" anchor="t" anchorCtr="0">
            <a:normAutofit/>
          </a:bodyPr>
          <a:lstStyle/>
          <a:p>
            <a:pPr marL="0" marR="0" lvl="0" indent="0" algn="l" rtl="0">
              <a:spcBef>
                <a:spcPts val="0"/>
              </a:spcBef>
              <a:spcAft>
                <a:spcPts val="0"/>
              </a:spcAft>
              <a:buClr>
                <a:schemeClr val="lt1"/>
              </a:buClr>
              <a:buSzPts val="2700"/>
              <a:buFont typeface="Verdana"/>
              <a:buNone/>
            </a:pPr>
            <a:r>
              <a:rPr lang="en-US" sz="2700">
                <a:solidFill>
                  <a:schemeClr val="lt1"/>
                </a:solidFill>
                <a:latin typeface="Verdana"/>
                <a:ea typeface="Verdana"/>
                <a:cs typeface="Verdana"/>
                <a:sym typeface="Verdana"/>
              </a:rPr>
              <a:t>   </a:t>
            </a:r>
            <a:endParaRPr/>
          </a:p>
        </p:txBody>
      </p:sp>
      <p:sp>
        <p:nvSpPr>
          <p:cNvPr id="271" name="Google Shape;271;p76"/>
          <p:cNvSpPr txBox="1"/>
          <p:nvPr/>
        </p:nvSpPr>
        <p:spPr>
          <a:xfrm>
            <a:off x="457200" y="81311"/>
            <a:ext cx="8229600" cy="888834"/>
          </a:xfrm>
          <a:prstGeom prst="rect">
            <a:avLst/>
          </a:prstGeom>
          <a:noFill/>
          <a:ln>
            <a:noFill/>
          </a:ln>
        </p:spPr>
        <p:txBody>
          <a:bodyPr spcFirstLastPara="1" wrap="square" lIns="91425" tIns="45700" rIns="91425" bIns="45700" anchor="ctr" anchorCtr="0">
            <a:noAutofit/>
          </a:bodyPr>
          <a:lstStyle/>
          <a:p>
            <a:pPr marL="0" marR="0" lvl="0" indent="0" algn="ctr" rtl="0">
              <a:lnSpc>
                <a:spcPct val="78125"/>
              </a:lnSpc>
              <a:spcBef>
                <a:spcPts val="0"/>
              </a:spcBef>
              <a:spcAft>
                <a:spcPts val="0"/>
              </a:spcAft>
              <a:buClr>
                <a:srgbClr val="FFFFFF"/>
              </a:buClr>
              <a:buSzPts val="3200"/>
              <a:buFont typeface="Verdana"/>
              <a:buNone/>
            </a:pPr>
            <a:r>
              <a:rPr lang="en-US" sz="3200">
                <a:solidFill>
                  <a:srgbClr val="FFFFFF"/>
                </a:solidFill>
                <a:latin typeface="Verdana"/>
                <a:ea typeface="Verdana"/>
                <a:cs typeface="Verdana"/>
                <a:sym typeface="Verdana"/>
              </a:rPr>
              <a:t>Slide master</a:t>
            </a:r>
            <a:endParaRPr/>
          </a:p>
        </p:txBody>
      </p:sp>
      <p:sp>
        <p:nvSpPr>
          <p:cNvPr id="272" name="Google Shape;272;p76"/>
          <p:cNvSpPr txBox="1">
            <a:spLocks noGrp="1"/>
          </p:cNvSpPr>
          <p:nvPr>
            <p:ph type="body" idx="1"/>
          </p:nvPr>
        </p:nvSpPr>
        <p:spPr>
          <a:xfrm>
            <a:off x="457200" y="1324519"/>
            <a:ext cx="8229599" cy="430840"/>
          </a:xfrm>
          <a:prstGeom prst="rect">
            <a:avLst/>
          </a:prstGeom>
          <a:noFill/>
          <a:ln>
            <a:noFill/>
          </a:ln>
        </p:spPr>
        <p:txBody>
          <a:bodyPr spcFirstLastPara="1" wrap="square" lIns="91425" tIns="45700" rIns="91425" bIns="45700" anchor="b" anchorCtr="0">
            <a:noAutofit/>
          </a:bodyPr>
          <a:lstStyle>
            <a:lvl1pPr marL="457200" lvl="0" indent="-228600" algn="l">
              <a:spcBef>
                <a:spcPts val="520"/>
              </a:spcBef>
              <a:spcAft>
                <a:spcPts val="0"/>
              </a:spcAft>
              <a:buClr>
                <a:srgbClr val="CA7700"/>
              </a:buClr>
              <a:buSzPts val="2600"/>
              <a:buNone/>
              <a:defRPr sz="2600" b="1">
                <a:solidFill>
                  <a:srgbClr val="CA7700"/>
                </a:solidFill>
                <a:latin typeface="Verdana"/>
                <a:ea typeface="Verdana"/>
                <a:cs typeface="Verdana"/>
                <a:sym typeface="Verdana"/>
              </a:defRPr>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273" name="Google Shape;273;p76"/>
          <p:cNvSpPr txBox="1">
            <a:spLocks noGrp="1"/>
          </p:cNvSpPr>
          <p:nvPr>
            <p:ph type="body" idx="2"/>
          </p:nvPr>
        </p:nvSpPr>
        <p:spPr>
          <a:xfrm>
            <a:off x="457200" y="1755360"/>
            <a:ext cx="8229599" cy="388344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rgbClr val="5F574F"/>
              </a:buClr>
              <a:buSzPts val="2400"/>
              <a:buFont typeface="Verdana"/>
              <a:buNone/>
              <a:defRPr sz="2400">
                <a:solidFill>
                  <a:srgbClr val="5F574F"/>
                </a:solidFill>
                <a:latin typeface="Verdana"/>
                <a:ea typeface="Verdana"/>
                <a:cs typeface="Verdana"/>
                <a:sym typeface="Verdana"/>
              </a:defRPr>
            </a:lvl1pPr>
            <a:lvl2pPr marL="914400" lvl="1"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2pPr>
            <a:lvl3pPr marL="1371600" lvl="2"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3pPr>
            <a:lvl4pPr marL="1828800" lvl="3"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4pPr>
            <a:lvl5pPr marL="2286000" lvl="4" indent="-342900" algn="l">
              <a:lnSpc>
                <a:spcPct val="100000"/>
              </a:lnSpc>
              <a:spcBef>
                <a:spcPts val="0"/>
              </a:spcBef>
              <a:spcAft>
                <a:spcPts val="0"/>
              </a:spcAft>
              <a:buClr>
                <a:schemeClr val="dk1"/>
              </a:buClr>
              <a:buSzPts val="1800"/>
              <a:buChar char="»"/>
              <a:defRPr sz="18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pic>
        <p:nvPicPr>
          <p:cNvPr id="274" name="Google Shape;274;p76" descr="C:\Users\mikel\Desktop\logo.png"/>
          <p:cNvPicPr preferRelativeResize="0"/>
          <p:nvPr/>
        </p:nvPicPr>
        <p:blipFill rotWithShape="1">
          <a:blip r:embed="rId2">
            <a:alphaModFix/>
          </a:blip>
          <a:srcRect/>
          <a:stretch/>
        </p:blipFill>
        <p:spPr>
          <a:xfrm>
            <a:off x="8001000" y="5638800"/>
            <a:ext cx="979488" cy="979488"/>
          </a:xfrm>
          <a:prstGeom prst="rect">
            <a:avLst/>
          </a:prstGeom>
          <a:noFill/>
          <a:ln>
            <a:noFill/>
          </a:ln>
        </p:spPr>
      </p:pic>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75"/>
        <p:cNvGrpSpPr/>
        <p:nvPr/>
      </p:nvGrpSpPr>
      <p:grpSpPr>
        <a:xfrm>
          <a:off x="0" y="0"/>
          <a:ext cx="0" cy="0"/>
          <a:chOff x="0" y="0"/>
          <a:chExt cx="0" cy="0"/>
        </a:xfrm>
      </p:grpSpPr>
      <p:sp>
        <p:nvSpPr>
          <p:cNvPr id="276" name="Google Shape;276;p7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7" name="Google Shape;277;p77"/>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78" name="Google Shape;278;p7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9" name="Google Shape;279;p7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0" name="Google Shape;280;p7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81"/>
        <p:cNvGrpSpPr/>
        <p:nvPr/>
      </p:nvGrpSpPr>
      <p:grpSpPr>
        <a:xfrm>
          <a:off x="0" y="0"/>
          <a:ext cx="0" cy="0"/>
          <a:chOff x="0" y="0"/>
          <a:chExt cx="0" cy="0"/>
        </a:xfrm>
      </p:grpSpPr>
      <p:sp>
        <p:nvSpPr>
          <p:cNvPr id="282" name="Google Shape;282;p7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3" name="Google Shape;283;p7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4" name="Google Shape;284;p7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85"/>
        <p:cNvGrpSpPr/>
        <p:nvPr/>
      </p:nvGrpSpPr>
      <p:grpSpPr>
        <a:xfrm>
          <a:off x="0" y="0"/>
          <a:ext cx="0" cy="0"/>
          <a:chOff x="0" y="0"/>
          <a:chExt cx="0" cy="0"/>
        </a:xfrm>
      </p:grpSpPr>
      <p:sp>
        <p:nvSpPr>
          <p:cNvPr id="286" name="Google Shape;286;p7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Verdana"/>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7" name="Google Shape;287;p79"/>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288" name="Google Shape;288;p79"/>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289" name="Google Shape;289;p79"/>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290" name="Google Shape;290;p79"/>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291" name="Google Shape;291;p7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2" name="Google Shape;292;p7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3" name="Google Shape;293;p7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41"/>
        <p:cNvGrpSpPr/>
        <p:nvPr/>
      </p:nvGrpSpPr>
      <p:grpSpPr>
        <a:xfrm>
          <a:off x="0" y="0"/>
          <a:ext cx="0" cy="0"/>
          <a:chOff x="0" y="0"/>
          <a:chExt cx="0" cy="0"/>
        </a:xfrm>
      </p:grpSpPr>
      <p:sp>
        <p:nvSpPr>
          <p:cNvPr id="42" name="Google Shape;42;p38"/>
          <p:cNvSpPr txBox="1"/>
          <p:nvPr/>
        </p:nvSpPr>
        <p:spPr>
          <a:xfrm>
            <a:off x="0" y="0"/>
            <a:ext cx="9144000" cy="1219200"/>
          </a:xfrm>
          <a:prstGeom prst="rect">
            <a:avLst/>
          </a:prstGeom>
          <a:solidFill>
            <a:srgbClr val="CA7700"/>
          </a:solidFill>
          <a:ln>
            <a:noFill/>
          </a:ln>
        </p:spPr>
        <p:txBody>
          <a:bodyPr spcFirstLastPara="1" wrap="square" lIns="91425" tIns="45700" rIns="91425" bIns="45700" anchor="t" anchorCtr="0">
            <a:normAutofit/>
          </a:bodyPr>
          <a:lstStyle/>
          <a:p>
            <a:pPr marL="0" marR="0" lvl="0" indent="0" algn="l" rtl="0">
              <a:spcBef>
                <a:spcPts val="0"/>
              </a:spcBef>
              <a:spcAft>
                <a:spcPts val="0"/>
              </a:spcAft>
              <a:buClr>
                <a:schemeClr val="lt1"/>
              </a:buClr>
              <a:buSzPts val="2700"/>
              <a:buFont typeface="Verdana"/>
              <a:buNone/>
            </a:pPr>
            <a:r>
              <a:rPr lang="en-US" sz="2700">
                <a:solidFill>
                  <a:schemeClr val="lt1"/>
                </a:solidFill>
                <a:latin typeface="Verdana"/>
                <a:ea typeface="Verdana"/>
                <a:cs typeface="Verdana"/>
                <a:sym typeface="Verdana"/>
              </a:rPr>
              <a:t>   </a:t>
            </a:r>
            <a:endParaRPr/>
          </a:p>
        </p:txBody>
      </p:sp>
      <p:sp>
        <p:nvSpPr>
          <p:cNvPr id="43" name="Google Shape;43;p38"/>
          <p:cNvSpPr txBox="1"/>
          <p:nvPr/>
        </p:nvSpPr>
        <p:spPr>
          <a:xfrm>
            <a:off x="457200" y="81311"/>
            <a:ext cx="8229600" cy="888834"/>
          </a:xfrm>
          <a:prstGeom prst="rect">
            <a:avLst/>
          </a:prstGeom>
          <a:noFill/>
          <a:ln>
            <a:noFill/>
          </a:ln>
        </p:spPr>
        <p:txBody>
          <a:bodyPr spcFirstLastPara="1" wrap="square" lIns="91425" tIns="45700" rIns="91425" bIns="45700" anchor="ctr" anchorCtr="0">
            <a:noAutofit/>
          </a:bodyPr>
          <a:lstStyle/>
          <a:p>
            <a:pPr marL="0" marR="0" lvl="0" indent="0" algn="ctr" rtl="0">
              <a:lnSpc>
                <a:spcPct val="78125"/>
              </a:lnSpc>
              <a:spcBef>
                <a:spcPts val="0"/>
              </a:spcBef>
              <a:spcAft>
                <a:spcPts val="0"/>
              </a:spcAft>
              <a:buClr>
                <a:srgbClr val="FFFFFF"/>
              </a:buClr>
              <a:buSzPts val="3200"/>
              <a:buFont typeface="Verdana"/>
              <a:buNone/>
            </a:pPr>
            <a:r>
              <a:rPr lang="en-US" sz="3200">
                <a:solidFill>
                  <a:srgbClr val="FFFFFF"/>
                </a:solidFill>
                <a:latin typeface="Verdana"/>
                <a:ea typeface="Verdana"/>
                <a:cs typeface="Verdana"/>
                <a:sym typeface="Verdana"/>
              </a:rPr>
              <a:t>Slide master</a:t>
            </a:r>
            <a:endParaRPr/>
          </a:p>
        </p:txBody>
      </p:sp>
      <p:sp>
        <p:nvSpPr>
          <p:cNvPr id="44" name="Google Shape;44;p38"/>
          <p:cNvSpPr txBox="1">
            <a:spLocks noGrp="1"/>
          </p:cNvSpPr>
          <p:nvPr>
            <p:ph type="body" idx="1"/>
          </p:nvPr>
        </p:nvSpPr>
        <p:spPr>
          <a:xfrm>
            <a:off x="457200" y="1324519"/>
            <a:ext cx="8229599" cy="430840"/>
          </a:xfrm>
          <a:prstGeom prst="rect">
            <a:avLst/>
          </a:prstGeom>
          <a:noFill/>
          <a:ln>
            <a:noFill/>
          </a:ln>
        </p:spPr>
        <p:txBody>
          <a:bodyPr spcFirstLastPara="1" wrap="square" lIns="91425" tIns="45700" rIns="91425" bIns="45700" anchor="b" anchorCtr="0">
            <a:noAutofit/>
          </a:bodyPr>
          <a:lstStyle>
            <a:lvl1pPr marL="457200" lvl="0" indent="-228600" algn="l">
              <a:spcBef>
                <a:spcPts val="520"/>
              </a:spcBef>
              <a:spcAft>
                <a:spcPts val="0"/>
              </a:spcAft>
              <a:buClr>
                <a:srgbClr val="CA7700"/>
              </a:buClr>
              <a:buSzPts val="2600"/>
              <a:buNone/>
              <a:defRPr sz="2600" b="1">
                <a:solidFill>
                  <a:srgbClr val="CA7700"/>
                </a:solidFill>
                <a:latin typeface="Verdana"/>
                <a:ea typeface="Verdana"/>
                <a:cs typeface="Verdana"/>
                <a:sym typeface="Verdana"/>
              </a:defRPr>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38"/>
          <p:cNvSpPr txBox="1">
            <a:spLocks noGrp="1"/>
          </p:cNvSpPr>
          <p:nvPr>
            <p:ph type="body" idx="2"/>
          </p:nvPr>
        </p:nvSpPr>
        <p:spPr>
          <a:xfrm>
            <a:off x="457200" y="1755360"/>
            <a:ext cx="8229599" cy="388344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rgbClr val="5F574F"/>
              </a:buClr>
              <a:buSzPts val="2400"/>
              <a:buFont typeface="Verdana"/>
              <a:buNone/>
              <a:defRPr sz="2400">
                <a:solidFill>
                  <a:srgbClr val="5F574F"/>
                </a:solidFill>
                <a:latin typeface="Verdana"/>
                <a:ea typeface="Verdana"/>
                <a:cs typeface="Verdana"/>
                <a:sym typeface="Verdana"/>
              </a:defRPr>
            </a:lvl1pPr>
            <a:lvl2pPr marL="914400" lvl="1"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2pPr>
            <a:lvl3pPr marL="1371600" lvl="2"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3pPr>
            <a:lvl4pPr marL="1828800" lvl="3"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4pPr>
            <a:lvl5pPr marL="2286000" lvl="4" indent="-342900" algn="l">
              <a:lnSpc>
                <a:spcPct val="100000"/>
              </a:lnSpc>
              <a:spcBef>
                <a:spcPts val="0"/>
              </a:spcBef>
              <a:spcAft>
                <a:spcPts val="0"/>
              </a:spcAft>
              <a:buClr>
                <a:schemeClr val="dk1"/>
              </a:buClr>
              <a:buSzPts val="1800"/>
              <a:buChar char="»"/>
              <a:defRPr sz="18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pic>
        <p:nvPicPr>
          <p:cNvPr id="46" name="Google Shape;46;p38" descr="C:\Users\mikel\Desktop\logo.png"/>
          <p:cNvPicPr preferRelativeResize="0"/>
          <p:nvPr/>
        </p:nvPicPr>
        <p:blipFill rotWithShape="1">
          <a:blip r:embed="rId2">
            <a:alphaModFix/>
          </a:blip>
          <a:srcRect/>
          <a:stretch/>
        </p:blipFill>
        <p:spPr>
          <a:xfrm>
            <a:off x="8001000" y="5638800"/>
            <a:ext cx="979488" cy="979488"/>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47"/>
        <p:cNvGrpSpPr/>
        <p:nvPr/>
      </p:nvGrpSpPr>
      <p:grpSpPr>
        <a:xfrm>
          <a:off x="0" y="0"/>
          <a:ext cx="0" cy="0"/>
          <a:chOff x="0" y="0"/>
          <a:chExt cx="0" cy="0"/>
        </a:xfrm>
      </p:grpSpPr>
      <p:sp>
        <p:nvSpPr>
          <p:cNvPr id="48" name="Google Shape;48;p39"/>
          <p:cNvSpPr txBox="1"/>
          <p:nvPr/>
        </p:nvSpPr>
        <p:spPr>
          <a:xfrm>
            <a:off x="0" y="0"/>
            <a:ext cx="9144000" cy="1219200"/>
          </a:xfrm>
          <a:prstGeom prst="rect">
            <a:avLst/>
          </a:prstGeom>
          <a:solidFill>
            <a:srgbClr val="CA7700"/>
          </a:solidFill>
          <a:ln>
            <a:noFill/>
          </a:ln>
        </p:spPr>
        <p:txBody>
          <a:bodyPr spcFirstLastPara="1" wrap="square" lIns="91425" tIns="45700" rIns="91425" bIns="45700" anchor="t" anchorCtr="0">
            <a:normAutofit/>
          </a:bodyPr>
          <a:lstStyle/>
          <a:p>
            <a:pPr marL="0" marR="0" lvl="0" indent="0" algn="l" rtl="0">
              <a:spcBef>
                <a:spcPts val="0"/>
              </a:spcBef>
              <a:spcAft>
                <a:spcPts val="0"/>
              </a:spcAft>
              <a:buClr>
                <a:schemeClr val="lt1"/>
              </a:buClr>
              <a:buSzPts val="2700"/>
              <a:buFont typeface="Verdana"/>
              <a:buNone/>
            </a:pPr>
            <a:r>
              <a:rPr lang="en-US" sz="2700">
                <a:solidFill>
                  <a:schemeClr val="lt1"/>
                </a:solidFill>
                <a:latin typeface="Verdana"/>
                <a:ea typeface="Verdana"/>
                <a:cs typeface="Verdana"/>
                <a:sym typeface="Verdana"/>
              </a:rPr>
              <a:t>   </a:t>
            </a:r>
            <a:endParaRPr/>
          </a:p>
        </p:txBody>
      </p:sp>
      <p:sp>
        <p:nvSpPr>
          <p:cNvPr id="49" name="Google Shape;49;p39"/>
          <p:cNvSpPr txBox="1"/>
          <p:nvPr/>
        </p:nvSpPr>
        <p:spPr>
          <a:xfrm>
            <a:off x="457200" y="81311"/>
            <a:ext cx="8229600" cy="888834"/>
          </a:xfrm>
          <a:prstGeom prst="rect">
            <a:avLst/>
          </a:prstGeom>
          <a:noFill/>
          <a:ln>
            <a:noFill/>
          </a:ln>
        </p:spPr>
        <p:txBody>
          <a:bodyPr spcFirstLastPara="1" wrap="square" lIns="91425" tIns="45700" rIns="91425" bIns="45700" anchor="ctr" anchorCtr="0">
            <a:noAutofit/>
          </a:bodyPr>
          <a:lstStyle/>
          <a:p>
            <a:pPr marL="0" marR="0" lvl="0" indent="0" algn="ctr" rtl="0">
              <a:lnSpc>
                <a:spcPct val="78125"/>
              </a:lnSpc>
              <a:spcBef>
                <a:spcPts val="0"/>
              </a:spcBef>
              <a:spcAft>
                <a:spcPts val="0"/>
              </a:spcAft>
              <a:buClr>
                <a:srgbClr val="FFFFFF"/>
              </a:buClr>
              <a:buSzPts val="3200"/>
              <a:buFont typeface="Verdana"/>
              <a:buNone/>
            </a:pPr>
            <a:r>
              <a:rPr lang="en-US" sz="3200">
                <a:solidFill>
                  <a:srgbClr val="FFFFFF"/>
                </a:solidFill>
                <a:latin typeface="Verdana"/>
                <a:ea typeface="Verdana"/>
                <a:cs typeface="Verdana"/>
                <a:sym typeface="Verdana"/>
              </a:rPr>
              <a:t>Slide master</a:t>
            </a:r>
            <a:endParaRPr/>
          </a:p>
        </p:txBody>
      </p:sp>
      <p:sp>
        <p:nvSpPr>
          <p:cNvPr id="50" name="Google Shape;50;p39"/>
          <p:cNvSpPr txBox="1">
            <a:spLocks noGrp="1"/>
          </p:cNvSpPr>
          <p:nvPr>
            <p:ph type="body" idx="1"/>
          </p:nvPr>
        </p:nvSpPr>
        <p:spPr>
          <a:xfrm>
            <a:off x="457200" y="1324519"/>
            <a:ext cx="8229599" cy="430840"/>
          </a:xfrm>
          <a:prstGeom prst="rect">
            <a:avLst/>
          </a:prstGeom>
          <a:noFill/>
          <a:ln>
            <a:noFill/>
          </a:ln>
        </p:spPr>
        <p:txBody>
          <a:bodyPr spcFirstLastPara="1" wrap="square" lIns="91425" tIns="45700" rIns="91425" bIns="45700" anchor="b" anchorCtr="0">
            <a:noAutofit/>
          </a:bodyPr>
          <a:lstStyle>
            <a:lvl1pPr marL="457200" lvl="0" indent="-228600" algn="l">
              <a:spcBef>
                <a:spcPts val="520"/>
              </a:spcBef>
              <a:spcAft>
                <a:spcPts val="0"/>
              </a:spcAft>
              <a:buClr>
                <a:srgbClr val="CA7700"/>
              </a:buClr>
              <a:buSzPts val="2600"/>
              <a:buNone/>
              <a:defRPr sz="2600" b="1">
                <a:solidFill>
                  <a:srgbClr val="CA7700"/>
                </a:solidFill>
                <a:latin typeface="Verdana"/>
                <a:ea typeface="Verdana"/>
                <a:cs typeface="Verdana"/>
                <a:sym typeface="Verdana"/>
              </a:defRPr>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51" name="Google Shape;51;p39"/>
          <p:cNvSpPr txBox="1">
            <a:spLocks noGrp="1"/>
          </p:cNvSpPr>
          <p:nvPr>
            <p:ph type="body" idx="2"/>
          </p:nvPr>
        </p:nvSpPr>
        <p:spPr>
          <a:xfrm>
            <a:off x="457200" y="1755360"/>
            <a:ext cx="8229599" cy="388344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rgbClr val="5F574F"/>
              </a:buClr>
              <a:buSzPts val="2400"/>
              <a:buFont typeface="Verdana"/>
              <a:buNone/>
              <a:defRPr sz="2400">
                <a:solidFill>
                  <a:srgbClr val="5F574F"/>
                </a:solidFill>
                <a:latin typeface="Verdana"/>
                <a:ea typeface="Verdana"/>
                <a:cs typeface="Verdana"/>
                <a:sym typeface="Verdana"/>
              </a:defRPr>
            </a:lvl1pPr>
            <a:lvl2pPr marL="914400" lvl="1"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2pPr>
            <a:lvl3pPr marL="1371600" lvl="2"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3pPr>
            <a:lvl4pPr marL="1828800" lvl="3"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4pPr>
            <a:lvl5pPr marL="2286000" lvl="4" indent="-342900" algn="l">
              <a:lnSpc>
                <a:spcPct val="100000"/>
              </a:lnSpc>
              <a:spcBef>
                <a:spcPts val="0"/>
              </a:spcBef>
              <a:spcAft>
                <a:spcPts val="0"/>
              </a:spcAft>
              <a:buClr>
                <a:schemeClr val="dk1"/>
              </a:buClr>
              <a:buSzPts val="1800"/>
              <a:buChar char="»"/>
              <a:defRPr sz="18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pic>
        <p:nvPicPr>
          <p:cNvPr id="52" name="Google Shape;52;p39" descr="C:\Users\mikel\Desktop\logo.png"/>
          <p:cNvPicPr preferRelativeResize="0"/>
          <p:nvPr/>
        </p:nvPicPr>
        <p:blipFill rotWithShape="1">
          <a:blip r:embed="rId2">
            <a:alphaModFix/>
          </a:blip>
          <a:srcRect/>
          <a:stretch/>
        </p:blipFill>
        <p:spPr>
          <a:xfrm>
            <a:off x="8001000" y="5638800"/>
            <a:ext cx="979488" cy="979488"/>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3_Custom Layout">
  <p:cSld name="3_Custom Layout">
    <p:spTree>
      <p:nvGrpSpPr>
        <p:cNvPr id="1" name="Shape 53"/>
        <p:cNvGrpSpPr/>
        <p:nvPr/>
      </p:nvGrpSpPr>
      <p:grpSpPr>
        <a:xfrm>
          <a:off x="0" y="0"/>
          <a:ext cx="0" cy="0"/>
          <a:chOff x="0" y="0"/>
          <a:chExt cx="0" cy="0"/>
        </a:xfrm>
      </p:grpSpPr>
      <p:sp>
        <p:nvSpPr>
          <p:cNvPr id="54" name="Google Shape;54;p40"/>
          <p:cNvSpPr txBox="1"/>
          <p:nvPr/>
        </p:nvSpPr>
        <p:spPr>
          <a:xfrm>
            <a:off x="0" y="0"/>
            <a:ext cx="9144000" cy="1219200"/>
          </a:xfrm>
          <a:prstGeom prst="rect">
            <a:avLst/>
          </a:prstGeom>
          <a:solidFill>
            <a:srgbClr val="CA7700"/>
          </a:solidFill>
          <a:ln>
            <a:noFill/>
          </a:ln>
        </p:spPr>
        <p:txBody>
          <a:bodyPr spcFirstLastPara="1" wrap="square" lIns="91425" tIns="45700" rIns="91425" bIns="45700" anchor="t" anchorCtr="0">
            <a:normAutofit/>
          </a:bodyPr>
          <a:lstStyle/>
          <a:p>
            <a:pPr marL="0" marR="0" lvl="0" indent="0" algn="l" rtl="0">
              <a:spcBef>
                <a:spcPts val="0"/>
              </a:spcBef>
              <a:spcAft>
                <a:spcPts val="0"/>
              </a:spcAft>
              <a:buClr>
                <a:schemeClr val="lt1"/>
              </a:buClr>
              <a:buSzPts val="2700"/>
              <a:buFont typeface="Verdana"/>
              <a:buNone/>
            </a:pPr>
            <a:r>
              <a:rPr lang="en-US" sz="2700">
                <a:solidFill>
                  <a:schemeClr val="lt1"/>
                </a:solidFill>
                <a:latin typeface="Verdana"/>
                <a:ea typeface="Verdana"/>
                <a:cs typeface="Verdana"/>
                <a:sym typeface="Verdana"/>
              </a:rPr>
              <a:t>   </a:t>
            </a:r>
            <a:endParaRPr/>
          </a:p>
        </p:txBody>
      </p:sp>
      <p:sp>
        <p:nvSpPr>
          <p:cNvPr id="55" name="Google Shape;55;p40"/>
          <p:cNvSpPr txBox="1"/>
          <p:nvPr/>
        </p:nvSpPr>
        <p:spPr>
          <a:xfrm>
            <a:off x="457200" y="81311"/>
            <a:ext cx="8229600" cy="888834"/>
          </a:xfrm>
          <a:prstGeom prst="rect">
            <a:avLst/>
          </a:prstGeom>
          <a:noFill/>
          <a:ln>
            <a:noFill/>
          </a:ln>
        </p:spPr>
        <p:txBody>
          <a:bodyPr spcFirstLastPara="1" wrap="square" lIns="91425" tIns="45700" rIns="91425" bIns="45700" anchor="ctr" anchorCtr="0">
            <a:noAutofit/>
          </a:bodyPr>
          <a:lstStyle/>
          <a:p>
            <a:pPr marL="0" marR="0" lvl="0" indent="0" algn="ctr" rtl="0">
              <a:lnSpc>
                <a:spcPct val="78125"/>
              </a:lnSpc>
              <a:spcBef>
                <a:spcPts val="0"/>
              </a:spcBef>
              <a:spcAft>
                <a:spcPts val="0"/>
              </a:spcAft>
              <a:buClr>
                <a:srgbClr val="FFFFFF"/>
              </a:buClr>
              <a:buSzPts val="3200"/>
              <a:buFont typeface="Verdana"/>
              <a:buNone/>
            </a:pPr>
            <a:r>
              <a:rPr lang="en-US" sz="3200">
                <a:solidFill>
                  <a:srgbClr val="FFFFFF"/>
                </a:solidFill>
                <a:latin typeface="Verdana"/>
                <a:ea typeface="Verdana"/>
                <a:cs typeface="Verdana"/>
                <a:sym typeface="Verdana"/>
              </a:rPr>
              <a:t>Slide master</a:t>
            </a:r>
            <a:endParaRPr/>
          </a:p>
        </p:txBody>
      </p:sp>
      <p:sp>
        <p:nvSpPr>
          <p:cNvPr id="56" name="Google Shape;56;p40"/>
          <p:cNvSpPr txBox="1">
            <a:spLocks noGrp="1"/>
          </p:cNvSpPr>
          <p:nvPr>
            <p:ph type="body" idx="1"/>
          </p:nvPr>
        </p:nvSpPr>
        <p:spPr>
          <a:xfrm>
            <a:off x="457200" y="1324519"/>
            <a:ext cx="8229599" cy="430840"/>
          </a:xfrm>
          <a:prstGeom prst="rect">
            <a:avLst/>
          </a:prstGeom>
          <a:noFill/>
          <a:ln>
            <a:noFill/>
          </a:ln>
        </p:spPr>
        <p:txBody>
          <a:bodyPr spcFirstLastPara="1" wrap="square" lIns="91425" tIns="45700" rIns="91425" bIns="45700" anchor="b" anchorCtr="0">
            <a:noAutofit/>
          </a:bodyPr>
          <a:lstStyle>
            <a:lvl1pPr marL="457200" lvl="0" indent="-228600" algn="l">
              <a:spcBef>
                <a:spcPts val="520"/>
              </a:spcBef>
              <a:spcAft>
                <a:spcPts val="0"/>
              </a:spcAft>
              <a:buClr>
                <a:srgbClr val="CA7700"/>
              </a:buClr>
              <a:buSzPts val="2600"/>
              <a:buNone/>
              <a:defRPr sz="2600" b="1">
                <a:solidFill>
                  <a:srgbClr val="CA7700"/>
                </a:solidFill>
                <a:latin typeface="Verdana"/>
                <a:ea typeface="Verdana"/>
                <a:cs typeface="Verdana"/>
                <a:sym typeface="Verdana"/>
              </a:defRPr>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57" name="Google Shape;57;p40"/>
          <p:cNvSpPr txBox="1">
            <a:spLocks noGrp="1"/>
          </p:cNvSpPr>
          <p:nvPr>
            <p:ph type="body" idx="2"/>
          </p:nvPr>
        </p:nvSpPr>
        <p:spPr>
          <a:xfrm>
            <a:off x="457200" y="1755360"/>
            <a:ext cx="8229599" cy="388344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rgbClr val="5F574F"/>
              </a:buClr>
              <a:buSzPts val="2400"/>
              <a:buFont typeface="Verdana"/>
              <a:buNone/>
              <a:defRPr sz="2400">
                <a:solidFill>
                  <a:srgbClr val="5F574F"/>
                </a:solidFill>
                <a:latin typeface="Verdana"/>
                <a:ea typeface="Verdana"/>
                <a:cs typeface="Verdana"/>
                <a:sym typeface="Verdana"/>
              </a:defRPr>
            </a:lvl1pPr>
            <a:lvl2pPr marL="914400" lvl="1"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2pPr>
            <a:lvl3pPr marL="1371600" lvl="2"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3pPr>
            <a:lvl4pPr marL="1828800" lvl="3"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4pPr>
            <a:lvl5pPr marL="2286000" lvl="4" indent="-342900" algn="l">
              <a:lnSpc>
                <a:spcPct val="100000"/>
              </a:lnSpc>
              <a:spcBef>
                <a:spcPts val="0"/>
              </a:spcBef>
              <a:spcAft>
                <a:spcPts val="0"/>
              </a:spcAft>
              <a:buClr>
                <a:schemeClr val="dk1"/>
              </a:buClr>
              <a:buSzPts val="1800"/>
              <a:buChar char="»"/>
              <a:defRPr sz="18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pic>
        <p:nvPicPr>
          <p:cNvPr id="58" name="Google Shape;58;p40" descr="C:\Users\mikel\Desktop\logo.png"/>
          <p:cNvPicPr preferRelativeResize="0"/>
          <p:nvPr/>
        </p:nvPicPr>
        <p:blipFill rotWithShape="1">
          <a:blip r:embed="rId2">
            <a:alphaModFix/>
          </a:blip>
          <a:srcRect/>
          <a:stretch/>
        </p:blipFill>
        <p:spPr>
          <a:xfrm>
            <a:off x="8001000" y="5638800"/>
            <a:ext cx="979488" cy="979488"/>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4_Custom Layout">
  <p:cSld name="4_Custom Layout">
    <p:spTree>
      <p:nvGrpSpPr>
        <p:cNvPr id="1" name="Shape 59"/>
        <p:cNvGrpSpPr/>
        <p:nvPr/>
      </p:nvGrpSpPr>
      <p:grpSpPr>
        <a:xfrm>
          <a:off x="0" y="0"/>
          <a:ext cx="0" cy="0"/>
          <a:chOff x="0" y="0"/>
          <a:chExt cx="0" cy="0"/>
        </a:xfrm>
      </p:grpSpPr>
      <p:sp>
        <p:nvSpPr>
          <p:cNvPr id="60" name="Google Shape;60;p41"/>
          <p:cNvSpPr txBox="1"/>
          <p:nvPr/>
        </p:nvSpPr>
        <p:spPr>
          <a:xfrm>
            <a:off x="0" y="0"/>
            <a:ext cx="9144000" cy="1219200"/>
          </a:xfrm>
          <a:prstGeom prst="rect">
            <a:avLst/>
          </a:prstGeom>
          <a:solidFill>
            <a:srgbClr val="CA7700"/>
          </a:solidFill>
          <a:ln>
            <a:noFill/>
          </a:ln>
        </p:spPr>
        <p:txBody>
          <a:bodyPr spcFirstLastPara="1" wrap="square" lIns="91425" tIns="45700" rIns="91425" bIns="45700" anchor="t" anchorCtr="0">
            <a:normAutofit/>
          </a:bodyPr>
          <a:lstStyle/>
          <a:p>
            <a:pPr marL="0" marR="0" lvl="0" indent="0" algn="l" rtl="0">
              <a:spcBef>
                <a:spcPts val="0"/>
              </a:spcBef>
              <a:spcAft>
                <a:spcPts val="0"/>
              </a:spcAft>
              <a:buClr>
                <a:schemeClr val="lt1"/>
              </a:buClr>
              <a:buSzPts val="2700"/>
              <a:buFont typeface="Verdana"/>
              <a:buNone/>
            </a:pPr>
            <a:r>
              <a:rPr lang="en-US" sz="2700">
                <a:solidFill>
                  <a:schemeClr val="lt1"/>
                </a:solidFill>
                <a:latin typeface="Verdana"/>
                <a:ea typeface="Verdana"/>
                <a:cs typeface="Verdana"/>
                <a:sym typeface="Verdana"/>
              </a:rPr>
              <a:t>   </a:t>
            </a:r>
            <a:endParaRPr/>
          </a:p>
        </p:txBody>
      </p:sp>
      <p:sp>
        <p:nvSpPr>
          <p:cNvPr id="61" name="Google Shape;61;p41"/>
          <p:cNvSpPr txBox="1"/>
          <p:nvPr/>
        </p:nvSpPr>
        <p:spPr>
          <a:xfrm>
            <a:off x="457200" y="81311"/>
            <a:ext cx="8229600" cy="888834"/>
          </a:xfrm>
          <a:prstGeom prst="rect">
            <a:avLst/>
          </a:prstGeom>
          <a:noFill/>
          <a:ln>
            <a:noFill/>
          </a:ln>
        </p:spPr>
        <p:txBody>
          <a:bodyPr spcFirstLastPara="1" wrap="square" lIns="91425" tIns="45700" rIns="91425" bIns="45700" anchor="ctr" anchorCtr="0">
            <a:noAutofit/>
          </a:bodyPr>
          <a:lstStyle/>
          <a:p>
            <a:pPr marL="0" marR="0" lvl="0" indent="0" algn="ctr" rtl="0">
              <a:lnSpc>
                <a:spcPct val="78125"/>
              </a:lnSpc>
              <a:spcBef>
                <a:spcPts val="0"/>
              </a:spcBef>
              <a:spcAft>
                <a:spcPts val="0"/>
              </a:spcAft>
              <a:buClr>
                <a:srgbClr val="FFFFFF"/>
              </a:buClr>
              <a:buSzPts val="3200"/>
              <a:buFont typeface="Verdana"/>
              <a:buNone/>
            </a:pPr>
            <a:r>
              <a:rPr lang="en-US" sz="3200">
                <a:solidFill>
                  <a:srgbClr val="FFFFFF"/>
                </a:solidFill>
                <a:latin typeface="Verdana"/>
                <a:ea typeface="Verdana"/>
                <a:cs typeface="Verdana"/>
                <a:sym typeface="Verdana"/>
              </a:rPr>
              <a:t>Slide master</a:t>
            </a:r>
            <a:endParaRPr/>
          </a:p>
        </p:txBody>
      </p:sp>
      <p:sp>
        <p:nvSpPr>
          <p:cNvPr id="62" name="Google Shape;62;p41"/>
          <p:cNvSpPr txBox="1">
            <a:spLocks noGrp="1"/>
          </p:cNvSpPr>
          <p:nvPr>
            <p:ph type="body" idx="1"/>
          </p:nvPr>
        </p:nvSpPr>
        <p:spPr>
          <a:xfrm>
            <a:off x="457200" y="1324519"/>
            <a:ext cx="8229599" cy="430840"/>
          </a:xfrm>
          <a:prstGeom prst="rect">
            <a:avLst/>
          </a:prstGeom>
          <a:noFill/>
          <a:ln>
            <a:noFill/>
          </a:ln>
        </p:spPr>
        <p:txBody>
          <a:bodyPr spcFirstLastPara="1" wrap="square" lIns="91425" tIns="45700" rIns="91425" bIns="45700" anchor="b" anchorCtr="0">
            <a:noAutofit/>
          </a:bodyPr>
          <a:lstStyle>
            <a:lvl1pPr marL="457200" lvl="0" indent="-228600" algn="l">
              <a:spcBef>
                <a:spcPts val="520"/>
              </a:spcBef>
              <a:spcAft>
                <a:spcPts val="0"/>
              </a:spcAft>
              <a:buClr>
                <a:srgbClr val="CA7700"/>
              </a:buClr>
              <a:buSzPts val="2600"/>
              <a:buNone/>
              <a:defRPr sz="2600" b="1">
                <a:solidFill>
                  <a:srgbClr val="CA7700"/>
                </a:solidFill>
                <a:latin typeface="Verdana"/>
                <a:ea typeface="Verdana"/>
                <a:cs typeface="Verdana"/>
                <a:sym typeface="Verdana"/>
              </a:defRPr>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63" name="Google Shape;63;p41"/>
          <p:cNvSpPr txBox="1">
            <a:spLocks noGrp="1"/>
          </p:cNvSpPr>
          <p:nvPr>
            <p:ph type="body" idx="2"/>
          </p:nvPr>
        </p:nvSpPr>
        <p:spPr>
          <a:xfrm>
            <a:off x="457200" y="1755360"/>
            <a:ext cx="8229599" cy="388344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rgbClr val="5F574F"/>
              </a:buClr>
              <a:buSzPts val="2400"/>
              <a:buFont typeface="Verdana"/>
              <a:buNone/>
              <a:defRPr sz="2400">
                <a:solidFill>
                  <a:srgbClr val="5F574F"/>
                </a:solidFill>
                <a:latin typeface="Verdana"/>
                <a:ea typeface="Verdana"/>
                <a:cs typeface="Verdana"/>
                <a:sym typeface="Verdana"/>
              </a:defRPr>
            </a:lvl1pPr>
            <a:lvl2pPr marL="914400" lvl="1"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2pPr>
            <a:lvl3pPr marL="1371600" lvl="2"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3pPr>
            <a:lvl4pPr marL="1828800" lvl="3"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4pPr>
            <a:lvl5pPr marL="2286000" lvl="4" indent="-342900" algn="l">
              <a:lnSpc>
                <a:spcPct val="100000"/>
              </a:lnSpc>
              <a:spcBef>
                <a:spcPts val="0"/>
              </a:spcBef>
              <a:spcAft>
                <a:spcPts val="0"/>
              </a:spcAft>
              <a:buClr>
                <a:schemeClr val="dk1"/>
              </a:buClr>
              <a:buSzPts val="1800"/>
              <a:buChar char="»"/>
              <a:defRPr sz="18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pic>
        <p:nvPicPr>
          <p:cNvPr id="64" name="Google Shape;64;p41" descr="C:\Users\mikel\Desktop\logo.png"/>
          <p:cNvPicPr preferRelativeResize="0"/>
          <p:nvPr/>
        </p:nvPicPr>
        <p:blipFill rotWithShape="1">
          <a:blip r:embed="rId2">
            <a:alphaModFix/>
          </a:blip>
          <a:srcRect/>
          <a:stretch/>
        </p:blipFill>
        <p:spPr>
          <a:xfrm>
            <a:off x="8001000" y="5638800"/>
            <a:ext cx="979488" cy="979488"/>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5_Custom Layout">
  <p:cSld name="5_Custom Layout">
    <p:spTree>
      <p:nvGrpSpPr>
        <p:cNvPr id="1" name="Shape 65"/>
        <p:cNvGrpSpPr/>
        <p:nvPr/>
      </p:nvGrpSpPr>
      <p:grpSpPr>
        <a:xfrm>
          <a:off x="0" y="0"/>
          <a:ext cx="0" cy="0"/>
          <a:chOff x="0" y="0"/>
          <a:chExt cx="0" cy="0"/>
        </a:xfrm>
      </p:grpSpPr>
      <p:sp>
        <p:nvSpPr>
          <p:cNvPr id="66" name="Google Shape;66;p42"/>
          <p:cNvSpPr txBox="1"/>
          <p:nvPr/>
        </p:nvSpPr>
        <p:spPr>
          <a:xfrm>
            <a:off x="0" y="0"/>
            <a:ext cx="9144000" cy="1219200"/>
          </a:xfrm>
          <a:prstGeom prst="rect">
            <a:avLst/>
          </a:prstGeom>
          <a:solidFill>
            <a:srgbClr val="CA7700"/>
          </a:solidFill>
          <a:ln>
            <a:noFill/>
          </a:ln>
        </p:spPr>
        <p:txBody>
          <a:bodyPr spcFirstLastPara="1" wrap="square" lIns="91425" tIns="45700" rIns="91425" bIns="45700" anchor="t" anchorCtr="0">
            <a:normAutofit/>
          </a:bodyPr>
          <a:lstStyle/>
          <a:p>
            <a:pPr marL="0" marR="0" lvl="0" indent="0" algn="l" rtl="0">
              <a:spcBef>
                <a:spcPts val="0"/>
              </a:spcBef>
              <a:spcAft>
                <a:spcPts val="0"/>
              </a:spcAft>
              <a:buClr>
                <a:schemeClr val="lt1"/>
              </a:buClr>
              <a:buSzPts val="2700"/>
              <a:buFont typeface="Verdana"/>
              <a:buNone/>
            </a:pPr>
            <a:r>
              <a:rPr lang="en-US" sz="2700">
                <a:solidFill>
                  <a:schemeClr val="lt1"/>
                </a:solidFill>
                <a:latin typeface="Verdana"/>
                <a:ea typeface="Verdana"/>
                <a:cs typeface="Verdana"/>
                <a:sym typeface="Verdana"/>
              </a:rPr>
              <a:t>   </a:t>
            </a:r>
            <a:endParaRPr/>
          </a:p>
        </p:txBody>
      </p:sp>
      <p:sp>
        <p:nvSpPr>
          <p:cNvPr id="67" name="Google Shape;67;p42"/>
          <p:cNvSpPr txBox="1"/>
          <p:nvPr/>
        </p:nvSpPr>
        <p:spPr>
          <a:xfrm>
            <a:off x="457200" y="81311"/>
            <a:ext cx="8229600" cy="888834"/>
          </a:xfrm>
          <a:prstGeom prst="rect">
            <a:avLst/>
          </a:prstGeom>
          <a:noFill/>
          <a:ln>
            <a:noFill/>
          </a:ln>
        </p:spPr>
        <p:txBody>
          <a:bodyPr spcFirstLastPara="1" wrap="square" lIns="91425" tIns="45700" rIns="91425" bIns="45700" anchor="ctr" anchorCtr="0">
            <a:noAutofit/>
          </a:bodyPr>
          <a:lstStyle/>
          <a:p>
            <a:pPr marL="0" marR="0" lvl="0" indent="0" algn="ctr" rtl="0">
              <a:lnSpc>
                <a:spcPct val="78125"/>
              </a:lnSpc>
              <a:spcBef>
                <a:spcPts val="0"/>
              </a:spcBef>
              <a:spcAft>
                <a:spcPts val="0"/>
              </a:spcAft>
              <a:buClr>
                <a:srgbClr val="FFFFFF"/>
              </a:buClr>
              <a:buSzPts val="3200"/>
              <a:buFont typeface="Verdana"/>
              <a:buNone/>
            </a:pPr>
            <a:r>
              <a:rPr lang="en-US" sz="3200">
                <a:solidFill>
                  <a:srgbClr val="FFFFFF"/>
                </a:solidFill>
                <a:latin typeface="Verdana"/>
                <a:ea typeface="Verdana"/>
                <a:cs typeface="Verdana"/>
                <a:sym typeface="Verdana"/>
              </a:rPr>
              <a:t>Slide master</a:t>
            </a:r>
            <a:endParaRPr/>
          </a:p>
        </p:txBody>
      </p:sp>
      <p:sp>
        <p:nvSpPr>
          <p:cNvPr id="68" name="Google Shape;68;p42"/>
          <p:cNvSpPr txBox="1">
            <a:spLocks noGrp="1"/>
          </p:cNvSpPr>
          <p:nvPr>
            <p:ph type="body" idx="1"/>
          </p:nvPr>
        </p:nvSpPr>
        <p:spPr>
          <a:xfrm>
            <a:off x="457200" y="1324519"/>
            <a:ext cx="8229599" cy="430840"/>
          </a:xfrm>
          <a:prstGeom prst="rect">
            <a:avLst/>
          </a:prstGeom>
          <a:noFill/>
          <a:ln>
            <a:noFill/>
          </a:ln>
        </p:spPr>
        <p:txBody>
          <a:bodyPr spcFirstLastPara="1" wrap="square" lIns="91425" tIns="45700" rIns="91425" bIns="45700" anchor="b" anchorCtr="0">
            <a:noAutofit/>
          </a:bodyPr>
          <a:lstStyle>
            <a:lvl1pPr marL="457200" lvl="0" indent="-228600" algn="l">
              <a:spcBef>
                <a:spcPts val="520"/>
              </a:spcBef>
              <a:spcAft>
                <a:spcPts val="0"/>
              </a:spcAft>
              <a:buClr>
                <a:srgbClr val="CA7700"/>
              </a:buClr>
              <a:buSzPts val="2600"/>
              <a:buNone/>
              <a:defRPr sz="2600" b="1">
                <a:solidFill>
                  <a:srgbClr val="CA7700"/>
                </a:solidFill>
                <a:latin typeface="Verdana"/>
                <a:ea typeface="Verdana"/>
                <a:cs typeface="Verdana"/>
                <a:sym typeface="Verdana"/>
              </a:defRPr>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69" name="Google Shape;69;p42"/>
          <p:cNvSpPr txBox="1">
            <a:spLocks noGrp="1"/>
          </p:cNvSpPr>
          <p:nvPr>
            <p:ph type="body" idx="2"/>
          </p:nvPr>
        </p:nvSpPr>
        <p:spPr>
          <a:xfrm>
            <a:off x="457200" y="1755360"/>
            <a:ext cx="8229599" cy="388344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rgbClr val="5F574F"/>
              </a:buClr>
              <a:buSzPts val="2400"/>
              <a:buFont typeface="Verdana"/>
              <a:buNone/>
              <a:defRPr sz="2400">
                <a:solidFill>
                  <a:srgbClr val="5F574F"/>
                </a:solidFill>
                <a:latin typeface="Verdana"/>
                <a:ea typeface="Verdana"/>
                <a:cs typeface="Verdana"/>
                <a:sym typeface="Verdana"/>
              </a:defRPr>
            </a:lvl1pPr>
            <a:lvl2pPr marL="914400" lvl="1"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2pPr>
            <a:lvl3pPr marL="1371600" lvl="2"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3pPr>
            <a:lvl4pPr marL="1828800" lvl="3"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4pPr>
            <a:lvl5pPr marL="2286000" lvl="4" indent="-342900" algn="l">
              <a:lnSpc>
                <a:spcPct val="100000"/>
              </a:lnSpc>
              <a:spcBef>
                <a:spcPts val="0"/>
              </a:spcBef>
              <a:spcAft>
                <a:spcPts val="0"/>
              </a:spcAft>
              <a:buClr>
                <a:schemeClr val="dk1"/>
              </a:buClr>
              <a:buSzPts val="1800"/>
              <a:buChar char="»"/>
              <a:defRPr sz="18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pic>
        <p:nvPicPr>
          <p:cNvPr id="70" name="Google Shape;70;p42" descr="C:\Users\mikel\Desktop\logo.png"/>
          <p:cNvPicPr preferRelativeResize="0"/>
          <p:nvPr/>
        </p:nvPicPr>
        <p:blipFill rotWithShape="1">
          <a:blip r:embed="rId2">
            <a:alphaModFix/>
          </a:blip>
          <a:srcRect/>
          <a:stretch/>
        </p:blipFill>
        <p:spPr>
          <a:xfrm>
            <a:off x="8001000" y="5638800"/>
            <a:ext cx="979488" cy="979488"/>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Verdana"/>
              <a:buNone/>
              <a:defRPr sz="4400" b="0" i="0" u="none" strike="noStrike" cap="none">
                <a:solidFill>
                  <a:schemeClr val="dk1"/>
                </a:solidFill>
                <a:latin typeface="Verdana"/>
                <a:ea typeface="Verdana"/>
                <a:cs typeface="Verdana"/>
                <a:sym typeface="Verdan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Verdana"/>
                <a:ea typeface="Verdana"/>
                <a:cs typeface="Verdana"/>
                <a:sym typeface="Verdana"/>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Verdana"/>
                <a:ea typeface="Verdana"/>
                <a:cs typeface="Verdana"/>
                <a:sym typeface="Verdana"/>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Verdana"/>
                <a:ea typeface="Verdana"/>
                <a:cs typeface="Verdana"/>
                <a:sym typeface="Verdana"/>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9pPr>
          </a:lstStyle>
          <a:p>
            <a:endParaRPr/>
          </a:p>
        </p:txBody>
      </p:sp>
      <p:sp>
        <p:nvSpPr>
          <p:cNvPr id="12" name="Google Shape;12;p3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Verdana"/>
                <a:ea typeface="Verdana"/>
                <a:cs typeface="Verdana"/>
                <a:sym typeface="Verdana"/>
              </a:defRPr>
            </a:lvl1pPr>
            <a:lvl2pPr marR="0" lvl="1"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R="0" lvl="2"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R="0" lvl="3"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R="0" lvl="4"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R="0" lvl="5"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R="0" lvl="6"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R="0" lvl="7"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R="0" lvl="8"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
        <p:nvSpPr>
          <p:cNvPr id="13" name="Google Shape;13;p3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Verdana"/>
                <a:ea typeface="Verdana"/>
                <a:cs typeface="Verdana"/>
                <a:sym typeface="Verdana"/>
              </a:defRPr>
            </a:lvl1pPr>
            <a:lvl2pPr marR="0" lvl="1"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R="0" lvl="2"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R="0" lvl="3"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R="0" lvl="4"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R="0" lvl="5"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R="0" lvl="6"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R="0" lvl="7"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R="0" lvl="8"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
        <p:nvSpPr>
          <p:cNvPr id="14" name="Google Shape;14;p3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Verdana"/>
                <a:ea typeface="Verdana"/>
                <a:cs typeface="Verdana"/>
                <a:sym typeface="Verdana"/>
              </a:defRPr>
            </a:lvl1pPr>
            <a:lvl2pPr marL="0" marR="0" lvl="1" indent="0" algn="r" rtl="0">
              <a:spcBef>
                <a:spcPts val="0"/>
              </a:spcBef>
              <a:buNone/>
              <a:defRPr sz="1200" b="0" i="0" u="none" strike="noStrike" cap="none">
                <a:solidFill>
                  <a:srgbClr val="888888"/>
                </a:solidFill>
                <a:latin typeface="Verdana"/>
                <a:ea typeface="Verdana"/>
                <a:cs typeface="Verdana"/>
                <a:sym typeface="Verdana"/>
              </a:defRPr>
            </a:lvl2pPr>
            <a:lvl3pPr marL="0" marR="0" lvl="2" indent="0" algn="r" rtl="0">
              <a:spcBef>
                <a:spcPts val="0"/>
              </a:spcBef>
              <a:buNone/>
              <a:defRPr sz="1200" b="0" i="0" u="none" strike="noStrike" cap="none">
                <a:solidFill>
                  <a:srgbClr val="888888"/>
                </a:solidFill>
                <a:latin typeface="Verdana"/>
                <a:ea typeface="Verdana"/>
                <a:cs typeface="Verdana"/>
                <a:sym typeface="Verdana"/>
              </a:defRPr>
            </a:lvl3pPr>
            <a:lvl4pPr marL="0" marR="0" lvl="3" indent="0" algn="r" rtl="0">
              <a:spcBef>
                <a:spcPts val="0"/>
              </a:spcBef>
              <a:buNone/>
              <a:defRPr sz="1200" b="0" i="0" u="none" strike="noStrike" cap="none">
                <a:solidFill>
                  <a:srgbClr val="888888"/>
                </a:solidFill>
                <a:latin typeface="Verdana"/>
                <a:ea typeface="Verdana"/>
                <a:cs typeface="Verdana"/>
                <a:sym typeface="Verdana"/>
              </a:defRPr>
            </a:lvl4pPr>
            <a:lvl5pPr marL="0" marR="0" lvl="4" indent="0" algn="r" rtl="0">
              <a:spcBef>
                <a:spcPts val="0"/>
              </a:spcBef>
              <a:buNone/>
              <a:defRPr sz="1200" b="0" i="0" u="none" strike="noStrike" cap="none">
                <a:solidFill>
                  <a:srgbClr val="888888"/>
                </a:solidFill>
                <a:latin typeface="Verdana"/>
                <a:ea typeface="Verdana"/>
                <a:cs typeface="Verdana"/>
                <a:sym typeface="Verdana"/>
              </a:defRPr>
            </a:lvl5pPr>
            <a:lvl6pPr marL="0" marR="0" lvl="5" indent="0" algn="r" rtl="0">
              <a:spcBef>
                <a:spcPts val="0"/>
              </a:spcBef>
              <a:buNone/>
              <a:defRPr sz="1200" b="0" i="0" u="none" strike="noStrike" cap="none">
                <a:solidFill>
                  <a:srgbClr val="888888"/>
                </a:solidFill>
                <a:latin typeface="Verdana"/>
                <a:ea typeface="Verdana"/>
                <a:cs typeface="Verdana"/>
                <a:sym typeface="Verdana"/>
              </a:defRPr>
            </a:lvl6pPr>
            <a:lvl7pPr marL="0" marR="0" lvl="6" indent="0" algn="r" rtl="0">
              <a:spcBef>
                <a:spcPts val="0"/>
              </a:spcBef>
              <a:buNone/>
              <a:defRPr sz="1200" b="0" i="0" u="none" strike="noStrike" cap="none">
                <a:solidFill>
                  <a:srgbClr val="888888"/>
                </a:solidFill>
                <a:latin typeface="Verdana"/>
                <a:ea typeface="Verdana"/>
                <a:cs typeface="Verdana"/>
                <a:sym typeface="Verdana"/>
              </a:defRPr>
            </a:lvl7pPr>
            <a:lvl8pPr marL="0" marR="0" lvl="7" indent="0" algn="r" rtl="0">
              <a:spcBef>
                <a:spcPts val="0"/>
              </a:spcBef>
              <a:buNone/>
              <a:defRPr sz="1200" b="0" i="0" u="none" strike="noStrike" cap="none">
                <a:solidFill>
                  <a:srgbClr val="888888"/>
                </a:solidFill>
                <a:latin typeface="Verdana"/>
                <a:ea typeface="Verdana"/>
                <a:cs typeface="Verdana"/>
                <a:sym typeface="Verdana"/>
              </a:defRPr>
            </a:lvl8pPr>
            <a:lvl9pPr marL="0" marR="0" lvl="8" indent="0" algn="r" rtl="0">
              <a:spcBef>
                <a:spcPts val="0"/>
              </a:spcBef>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1"/>
          <p:cNvSpPr txBox="1"/>
          <p:nvPr/>
        </p:nvSpPr>
        <p:spPr>
          <a:xfrm>
            <a:off x="1371600" y="2819400"/>
            <a:ext cx="6350000" cy="3505200"/>
          </a:xfrm>
          <a:prstGeom prst="rect">
            <a:avLst/>
          </a:prstGeom>
          <a:noFill/>
          <a:ln>
            <a:noFill/>
          </a:ln>
        </p:spPr>
        <p:txBody>
          <a:bodyPr spcFirstLastPara="1" wrap="square" lIns="91425" tIns="45700" rIns="91425" bIns="45700" anchor="t" anchorCtr="0">
            <a:normAutofit/>
          </a:bodyPr>
          <a:lstStyle/>
          <a:p>
            <a:pPr marL="0" marR="0" lvl="0" indent="0" algn="ctr" rtl="0">
              <a:spcBef>
                <a:spcPts val="0"/>
              </a:spcBef>
              <a:spcAft>
                <a:spcPts val="0"/>
              </a:spcAft>
              <a:buClr>
                <a:schemeClr val="lt1"/>
              </a:buClr>
              <a:buSzPts val="3200"/>
              <a:buFont typeface="Verdana"/>
              <a:buNone/>
            </a:pPr>
            <a:r>
              <a:rPr lang="en-US" sz="3200" b="0" i="0" u="none" strike="noStrike" cap="none">
                <a:solidFill>
                  <a:schemeClr val="lt1"/>
                </a:solidFill>
                <a:latin typeface="Verdana"/>
                <a:ea typeface="Verdana"/>
                <a:cs typeface="Verdana"/>
                <a:sym typeface="Verdana"/>
              </a:rPr>
              <a:t>Module 4:</a:t>
            </a:r>
            <a:br>
              <a:rPr lang="en-US" sz="3200" b="0" i="0" u="none" strike="noStrike" cap="none">
                <a:solidFill>
                  <a:schemeClr val="lt1"/>
                </a:solidFill>
                <a:latin typeface="Verdana"/>
                <a:ea typeface="Verdana"/>
                <a:cs typeface="Verdana"/>
                <a:sym typeface="Verdana"/>
              </a:rPr>
            </a:br>
            <a:r>
              <a:rPr lang="en-US" sz="3200" b="0" i="0" u="none" strike="noStrike" cap="none">
                <a:solidFill>
                  <a:schemeClr val="lt1"/>
                </a:solidFill>
                <a:latin typeface="Verdana"/>
                <a:ea typeface="Verdana"/>
                <a:cs typeface="Verdana"/>
                <a:sym typeface="Verdana"/>
              </a:rPr>
              <a:t>Trauma and Victim Responses: </a:t>
            </a:r>
            <a:endParaRPr/>
          </a:p>
          <a:p>
            <a:pPr marL="0" marR="0" lvl="0" indent="0" algn="ctr" rtl="0">
              <a:spcBef>
                <a:spcPts val="0"/>
              </a:spcBef>
              <a:spcAft>
                <a:spcPts val="0"/>
              </a:spcAft>
              <a:buClr>
                <a:schemeClr val="lt1"/>
              </a:buClr>
              <a:buSzPts val="3200"/>
              <a:buFont typeface="Verdana"/>
              <a:buNone/>
            </a:pPr>
            <a:r>
              <a:rPr lang="en-US" sz="3200" b="0" i="0" u="none" strike="noStrike" cap="none">
                <a:solidFill>
                  <a:schemeClr val="lt1"/>
                </a:solidFill>
                <a:latin typeface="Verdana"/>
                <a:ea typeface="Verdana"/>
                <a:cs typeface="Verdana"/>
                <a:sym typeface="Verdana"/>
              </a:rPr>
              <a:t>Considerations for the Investigative Process </a:t>
            </a:r>
            <a:endParaRPr sz="3200" b="0" i="0" u="none" strike="noStrike" cap="none">
              <a:solidFill>
                <a:schemeClr val="lt1"/>
              </a:solidFill>
              <a:latin typeface="Verdana"/>
              <a:ea typeface="Verdana"/>
              <a:cs typeface="Verdana"/>
              <a:sym typeface="Verdana"/>
            </a:endParaRPr>
          </a:p>
        </p:txBody>
      </p:sp>
      <p:sp>
        <p:nvSpPr>
          <p:cNvPr id="299" name="Google Shape;299;p1"/>
          <p:cNvSpPr txBox="1"/>
          <p:nvPr/>
        </p:nvSpPr>
        <p:spPr>
          <a:xfrm>
            <a:off x="762000" y="5791200"/>
            <a:ext cx="7772400"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b="1" i="1" u="none" strike="noStrike" cap="none" dirty="0">
                <a:solidFill>
                  <a:schemeClr val="dk1"/>
                </a:solidFill>
                <a:latin typeface="Verdana"/>
                <a:ea typeface="Verdana"/>
                <a:cs typeface="Verdana"/>
                <a:sym typeface="Verdana"/>
              </a:rPr>
              <a:t>Notice of Federal Funding Disclaimer</a:t>
            </a:r>
            <a:r>
              <a:rPr lang="en-US" sz="800" b="0" i="1" u="none" strike="noStrike" cap="none" dirty="0">
                <a:solidFill>
                  <a:schemeClr val="dk1"/>
                </a:solidFill>
                <a:latin typeface="Verdana"/>
                <a:ea typeface="Verdana"/>
                <a:cs typeface="Verdana"/>
                <a:sym typeface="Verdana"/>
              </a:rPr>
              <a:t> – This project was supported by Grant No. 2010-RP-BX-K001 and updated by Grant No. 2019-RP-BX-K002, awarded by the Bureau of Justice Assistance. The Bureau of Justice Assistance is a component of the Office of Justice Programs, which also includes the Bureau of Justice Statistics, the National Institute of Justice, the Office of Juvenile Justice and Delinquency Prevention, the Office for Victims of Crime, and the Office of Sex Offender Sentencing, Monitoring, Apprehending, Registering, and Tracking. Points of view or opinions in this document are those of the author and do not necessarily represent the official position or policies of the U.S. Department of Justice nor those </a:t>
            </a:r>
            <a:r>
              <a:rPr lang="en-US" sz="800" b="0" i="1" u="none" strike="noStrike" cap="none">
                <a:solidFill>
                  <a:schemeClr val="dk1"/>
                </a:solidFill>
                <a:latin typeface="Verdana"/>
                <a:ea typeface="Verdana"/>
                <a:cs typeface="Verdana"/>
                <a:sym typeface="Verdana"/>
              </a:rPr>
              <a:t>of Impact </a:t>
            </a:r>
            <a:r>
              <a:rPr lang="en-US" sz="800" b="0" i="1" u="none" strike="noStrike" cap="none" dirty="0">
                <a:solidFill>
                  <a:schemeClr val="dk1"/>
                </a:solidFill>
                <a:latin typeface="Verdana"/>
                <a:ea typeface="Verdana"/>
                <a:cs typeface="Verdana"/>
                <a:sym typeface="Verdana"/>
              </a:rPr>
              <a:t>Justice (IJ), which administers the National PREA Resource Center through a cooperative agreement with the Bureau of Justice Assistance. </a:t>
            </a:r>
            <a:endParaRPr sz="800" b="0" i="0" u="none" strike="noStrike" cap="none" dirty="0">
              <a:solidFill>
                <a:schemeClr val="dk1"/>
              </a:solidFill>
              <a:latin typeface="Verdana"/>
              <a:ea typeface="Verdana"/>
              <a:cs typeface="Verdana"/>
              <a:sym typeface="Verdana"/>
            </a:endParaRPr>
          </a:p>
        </p:txBody>
      </p:sp>
      <p:pic>
        <p:nvPicPr>
          <p:cNvPr id="300" name="Google Shape;300;p1" descr="Description: Moss Group Letterhead"/>
          <p:cNvPicPr preferRelativeResize="0"/>
          <p:nvPr/>
        </p:nvPicPr>
        <p:blipFill rotWithShape="1">
          <a:blip r:embed="rId3">
            <a:alphaModFix/>
          </a:blip>
          <a:srcRect l="6459" t="12069" r="14811" b="11498"/>
          <a:stretch/>
        </p:blipFill>
        <p:spPr>
          <a:xfrm>
            <a:off x="4267200" y="1676400"/>
            <a:ext cx="3741345" cy="53301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10"/>
          <p:cNvSpPr txBox="1">
            <a:spLocks noGrp="1"/>
          </p:cNvSpPr>
          <p:nvPr>
            <p:ph type="body" idx="2"/>
          </p:nvPr>
        </p:nvSpPr>
        <p:spPr>
          <a:xfrm>
            <a:off x="457200" y="1755360"/>
            <a:ext cx="8229599" cy="3883440"/>
          </a:xfrm>
          <a:prstGeom prst="rect">
            <a:avLst/>
          </a:prstGeom>
          <a:noFill/>
          <a:ln>
            <a:noFill/>
          </a:ln>
        </p:spPr>
        <p:txBody>
          <a:bodyPr spcFirstLastPara="1" wrap="square" lIns="91425" tIns="45700" rIns="91425" bIns="45700" anchor="t" anchorCtr="0">
            <a:noAutofit/>
          </a:bodyPr>
          <a:lstStyle/>
          <a:p>
            <a:pPr marL="342900" lvl="0" indent="-342900" algn="l" rtl="0">
              <a:lnSpc>
                <a:spcPct val="150000"/>
              </a:lnSpc>
              <a:spcBef>
                <a:spcPts val="0"/>
              </a:spcBef>
              <a:spcAft>
                <a:spcPts val="0"/>
              </a:spcAft>
              <a:buClr>
                <a:schemeClr val="dk1"/>
              </a:buClr>
              <a:buSzPts val="2200"/>
              <a:buFont typeface="Arial"/>
              <a:buChar char="•"/>
            </a:pPr>
            <a:r>
              <a:rPr lang="en-US" sz="2200">
                <a:solidFill>
                  <a:schemeClr val="dk1"/>
                </a:solidFill>
              </a:rPr>
              <a:t>Responsible for conscious memory and verbal skills</a:t>
            </a:r>
            <a:endParaRPr/>
          </a:p>
          <a:p>
            <a:pPr marL="342900" lvl="0" indent="-342900" algn="l" rtl="0">
              <a:lnSpc>
                <a:spcPct val="150000"/>
              </a:lnSpc>
              <a:spcBef>
                <a:spcPts val="0"/>
              </a:spcBef>
              <a:spcAft>
                <a:spcPts val="0"/>
              </a:spcAft>
              <a:buClr>
                <a:schemeClr val="dk1"/>
              </a:buClr>
              <a:buSzPts val="2200"/>
              <a:buFont typeface="Arial"/>
              <a:buChar char="•"/>
            </a:pPr>
            <a:r>
              <a:rPr lang="en-US" sz="2200">
                <a:solidFill>
                  <a:schemeClr val="dk1"/>
                </a:solidFill>
              </a:rPr>
              <a:t>Helps an individual put events in order</a:t>
            </a:r>
            <a:endParaRPr/>
          </a:p>
          <a:p>
            <a:pPr marL="742950" lvl="1" indent="-285750" algn="l" rtl="0">
              <a:lnSpc>
                <a:spcPct val="150000"/>
              </a:lnSpc>
              <a:spcBef>
                <a:spcPts val="0"/>
              </a:spcBef>
              <a:spcAft>
                <a:spcPts val="0"/>
              </a:spcAft>
              <a:buClr>
                <a:schemeClr val="dk1"/>
              </a:buClr>
              <a:buSzPts val="2200"/>
              <a:buFont typeface="Verdana"/>
              <a:buChar char="»"/>
            </a:pPr>
            <a:r>
              <a:rPr lang="en-US" sz="2200">
                <a:solidFill>
                  <a:schemeClr val="dk1"/>
                </a:solidFill>
              </a:rPr>
              <a:t>Takes time after a traumatic event – may make the interviewee unable to recall events accurately soon after trauma</a:t>
            </a:r>
            <a:endParaRPr/>
          </a:p>
          <a:p>
            <a:pPr marL="342900" lvl="0" indent="-342900" algn="l" rtl="0">
              <a:lnSpc>
                <a:spcPct val="150000"/>
              </a:lnSpc>
              <a:spcBef>
                <a:spcPts val="0"/>
              </a:spcBef>
              <a:spcAft>
                <a:spcPts val="0"/>
              </a:spcAft>
              <a:buClr>
                <a:schemeClr val="dk1"/>
              </a:buClr>
              <a:buSzPts val="2200"/>
              <a:buFont typeface="Arial"/>
              <a:buChar char="•"/>
            </a:pPr>
            <a:r>
              <a:rPr lang="en-US" sz="2200">
                <a:solidFill>
                  <a:schemeClr val="dk1"/>
                </a:solidFill>
              </a:rPr>
              <a:t>During trauma this can become dissociated from the rest of the brain, preventing a victim from remembering or preventing them from speaking   about their memories</a:t>
            </a:r>
            <a:endParaRPr/>
          </a:p>
        </p:txBody>
      </p:sp>
      <p:sp>
        <p:nvSpPr>
          <p:cNvPr id="372" name="Google Shape;372;p10"/>
          <p:cNvSpPr txBox="1">
            <a:spLocks noGrp="1"/>
          </p:cNvSpPr>
          <p:nvPr>
            <p:ph type="title" idx="4294967295"/>
          </p:nvPr>
        </p:nvSpPr>
        <p:spPr>
          <a:xfrm>
            <a:off x="0" y="76200"/>
            <a:ext cx="91440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3200"/>
              <a:buFont typeface="Verdana"/>
              <a:buNone/>
            </a:pPr>
            <a:r>
              <a:rPr lang="en-US" sz="3200">
                <a:solidFill>
                  <a:schemeClr val="lt1"/>
                </a:solidFill>
              </a:rPr>
              <a:t>Frontal Lobe</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p11"/>
          <p:cNvSpPr txBox="1">
            <a:spLocks noGrp="1"/>
          </p:cNvSpPr>
          <p:nvPr>
            <p:ph type="body" idx="2"/>
          </p:nvPr>
        </p:nvSpPr>
        <p:spPr>
          <a:xfrm>
            <a:off x="457200" y="1755360"/>
            <a:ext cx="8229599" cy="3883440"/>
          </a:xfrm>
          <a:prstGeom prst="rect">
            <a:avLst/>
          </a:prstGeom>
          <a:noFill/>
          <a:ln>
            <a:noFill/>
          </a:ln>
        </p:spPr>
        <p:txBody>
          <a:bodyPr spcFirstLastPara="1" wrap="square" lIns="91425" tIns="45700" rIns="91425" bIns="45700" anchor="t" anchorCtr="0">
            <a:noAutofit/>
          </a:bodyPr>
          <a:lstStyle/>
          <a:p>
            <a:pPr marL="342900" lvl="0" indent="-342900" algn="l" rtl="0">
              <a:lnSpc>
                <a:spcPct val="150000"/>
              </a:lnSpc>
              <a:spcBef>
                <a:spcPts val="0"/>
              </a:spcBef>
              <a:spcAft>
                <a:spcPts val="0"/>
              </a:spcAft>
              <a:buClr>
                <a:schemeClr val="dk1"/>
              </a:buClr>
              <a:buSzPts val="2100"/>
              <a:buFont typeface="Arial"/>
              <a:buChar char="•"/>
            </a:pPr>
            <a:r>
              <a:rPr lang="en-US" sz="2100">
                <a:solidFill>
                  <a:schemeClr val="dk1"/>
                </a:solidFill>
              </a:rPr>
              <a:t>Victims of trauma may have incomplete or imperfect memories of the events surrounding their trauma, or may only recall events with time</a:t>
            </a:r>
            <a:endParaRPr/>
          </a:p>
          <a:p>
            <a:pPr marL="342900" lvl="0" indent="-342900" algn="l" rtl="0">
              <a:lnSpc>
                <a:spcPct val="150000"/>
              </a:lnSpc>
              <a:spcBef>
                <a:spcPts val="0"/>
              </a:spcBef>
              <a:spcAft>
                <a:spcPts val="0"/>
              </a:spcAft>
              <a:buClr>
                <a:schemeClr val="dk1"/>
              </a:buClr>
              <a:buSzPts val="2100"/>
              <a:buFont typeface="Arial"/>
              <a:buChar char="•"/>
            </a:pPr>
            <a:r>
              <a:rPr lang="en-US" sz="2100">
                <a:solidFill>
                  <a:schemeClr val="dk1"/>
                </a:solidFill>
              </a:rPr>
              <a:t>“Cognitive interviewing” – focusing first on the sensory experience (touch, taste, smell, hearing) can help an interviewee to remember</a:t>
            </a:r>
            <a:endParaRPr/>
          </a:p>
          <a:p>
            <a:pPr marL="342900" lvl="0" indent="-342900" algn="l" rtl="0">
              <a:lnSpc>
                <a:spcPct val="150000"/>
              </a:lnSpc>
              <a:spcBef>
                <a:spcPts val="0"/>
              </a:spcBef>
              <a:spcAft>
                <a:spcPts val="0"/>
              </a:spcAft>
              <a:buClr>
                <a:schemeClr val="dk1"/>
              </a:buClr>
              <a:buSzPts val="2100"/>
              <a:buFont typeface="Arial"/>
              <a:buChar char="•"/>
            </a:pPr>
            <a:r>
              <a:rPr lang="en-US" sz="2100">
                <a:solidFill>
                  <a:schemeClr val="dk1"/>
                </a:solidFill>
              </a:rPr>
              <a:t>Recalling traumatic events may re-trigger the emotional parts of the brain and force the victim to relive aspects of the trauma. Be sensitive to this during the     interview process. </a:t>
            </a:r>
            <a:endParaRPr/>
          </a:p>
        </p:txBody>
      </p:sp>
      <p:sp>
        <p:nvSpPr>
          <p:cNvPr id="378" name="Google Shape;378;p11"/>
          <p:cNvSpPr txBox="1">
            <a:spLocks noGrp="1"/>
          </p:cNvSpPr>
          <p:nvPr>
            <p:ph type="title" idx="4294967295"/>
          </p:nvPr>
        </p:nvSpPr>
        <p:spPr>
          <a:xfrm>
            <a:off x="0" y="76200"/>
            <a:ext cx="91440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3200"/>
              <a:buFont typeface="Verdana"/>
              <a:buNone/>
            </a:pPr>
            <a:r>
              <a:rPr lang="en-US" sz="3200">
                <a:solidFill>
                  <a:schemeClr val="lt1"/>
                </a:solidFill>
              </a:rPr>
              <a:t>Trauma and the Brain: What does this mean for investigators?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p12"/>
          <p:cNvSpPr txBox="1">
            <a:spLocks noGrp="1"/>
          </p:cNvSpPr>
          <p:nvPr>
            <p:ph type="body" idx="2"/>
          </p:nvPr>
        </p:nvSpPr>
        <p:spPr>
          <a:xfrm>
            <a:off x="501363" y="1447800"/>
            <a:ext cx="8229599" cy="3883440"/>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Clr>
                <a:schemeClr val="dk1"/>
              </a:buClr>
              <a:buSzPts val="2000"/>
              <a:buNone/>
            </a:pPr>
            <a:r>
              <a:rPr lang="en-US" sz="2000">
                <a:solidFill>
                  <a:schemeClr val="dk1"/>
                </a:solidFill>
              </a:rPr>
              <a:t>A trigger is something that sets off an action, process, or series of events (such as fear, panic, upset, agitation) because a trauma survivor experiences a traumatic memory. </a:t>
            </a:r>
            <a:endParaRPr/>
          </a:p>
          <a:p>
            <a:pPr marL="0" lvl="0" indent="0" algn="l" rtl="0">
              <a:lnSpc>
                <a:spcPct val="150000"/>
              </a:lnSpc>
              <a:spcBef>
                <a:spcPts val="0"/>
              </a:spcBef>
              <a:spcAft>
                <a:spcPts val="0"/>
              </a:spcAft>
              <a:buClr>
                <a:srgbClr val="FF0000"/>
              </a:buClr>
              <a:buSzPts val="2000"/>
              <a:buNone/>
            </a:pPr>
            <a:r>
              <a:rPr lang="en-US" sz="2000" i="1">
                <a:solidFill>
                  <a:srgbClr val="FF0000"/>
                </a:solidFill>
              </a:rPr>
              <a:t>Why is it important to understand triggers?</a:t>
            </a:r>
            <a:endParaRPr/>
          </a:p>
          <a:p>
            <a:pPr marL="342900" lvl="0" indent="-342900" algn="l" rtl="0">
              <a:lnSpc>
                <a:spcPct val="150000"/>
              </a:lnSpc>
              <a:spcBef>
                <a:spcPts val="0"/>
              </a:spcBef>
              <a:spcAft>
                <a:spcPts val="0"/>
              </a:spcAft>
              <a:buClr>
                <a:schemeClr val="dk1"/>
              </a:buClr>
              <a:buSzPts val="2000"/>
              <a:buFont typeface="Arial"/>
              <a:buChar char="•"/>
            </a:pPr>
            <a:r>
              <a:rPr lang="en-US" sz="2000">
                <a:solidFill>
                  <a:schemeClr val="dk1"/>
                </a:solidFill>
              </a:rPr>
              <a:t>To understand why an inmate/resident may respond in a certain way to your appearance / demeanor / actions and, if possible, avoid that response.</a:t>
            </a:r>
            <a:endParaRPr/>
          </a:p>
          <a:p>
            <a:pPr marL="342900" lvl="0" indent="-342900" algn="l" rtl="0">
              <a:lnSpc>
                <a:spcPct val="150000"/>
              </a:lnSpc>
              <a:spcBef>
                <a:spcPts val="0"/>
              </a:spcBef>
              <a:spcAft>
                <a:spcPts val="0"/>
              </a:spcAft>
              <a:buClr>
                <a:schemeClr val="dk1"/>
              </a:buClr>
              <a:buSzPts val="2000"/>
              <a:buFont typeface="Arial"/>
              <a:buChar char="•"/>
            </a:pPr>
            <a:r>
              <a:rPr lang="en-US" sz="2000">
                <a:solidFill>
                  <a:schemeClr val="dk1"/>
                </a:solidFill>
              </a:rPr>
              <a:t>To better reconstruct the events that occurred during an alleged incident of sexual abuse. </a:t>
            </a:r>
            <a:endParaRPr/>
          </a:p>
        </p:txBody>
      </p:sp>
      <p:sp>
        <p:nvSpPr>
          <p:cNvPr id="384" name="Google Shape;384;p12"/>
          <p:cNvSpPr txBox="1">
            <a:spLocks noGrp="1"/>
          </p:cNvSpPr>
          <p:nvPr>
            <p:ph type="title" idx="4294967295"/>
          </p:nvPr>
        </p:nvSpPr>
        <p:spPr>
          <a:xfrm>
            <a:off x="-9520" y="76200"/>
            <a:ext cx="9153519"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3200"/>
              <a:buFont typeface="Verdana"/>
              <a:buNone/>
            </a:pPr>
            <a:r>
              <a:rPr lang="en-US" sz="3200">
                <a:solidFill>
                  <a:schemeClr val="lt1"/>
                </a:solidFill>
              </a:rPr>
              <a:t>Implications: How to be Trauma Informed</a:t>
            </a:r>
            <a:endParaRPr/>
          </a:p>
        </p:txBody>
      </p:sp>
      <p:sp>
        <p:nvSpPr>
          <p:cNvPr id="385" name="Google Shape;385;p12"/>
          <p:cNvSpPr txBox="1"/>
          <p:nvPr/>
        </p:nvSpPr>
        <p:spPr>
          <a:xfrm>
            <a:off x="503830" y="5789874"/>
            <a:ext cx="734477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i="1">
                <a:solidFill>
                  <a:schemeClr val="dk1"/>
                </a:solidFill>
                <a:latin typeface="Verdana"/>
                <a:ea typeface="Verdana"/>
                <a:cs typeface="Verdana"/>
                <a:sym typeface="Verdana"/>
              </a:rPr>
              <a:t>SOURCE: “Creating Trauma Informed Systems of Care for Human Service Settings: What is Trauma and Why Must We Address It?” </a:t>
            </a:r>
            <a:endParaRPr/>
          </a:p>
          <a:p>
            <a:pPr marL="0" marR="0" lvl="0" indent="0" algn="l" rtl="0">
              <a:spcBef>
                <a:spcPts val="0"/>
              </a:spcBef>
              <a:spcAft>
                <a:spcPts val="0"/>
              </a:spcAft>
              <a:buNone/>
            </a:pPr>
            <a:r>
              <a:rPr lang="en-US" sz="1200" i="1">
                <a:solidFill>
                  <a:schemeClr val="dk1"/>
                </a:solidFill>
                <a:latin typeface="Verdana"/>
                <a:ea typeface="Verdana"/>
                <a:cs typeface="Verdana"/>
                <a:sym typeface="Verdana"/>
              </a:rPr>
              <a:t>by Joan Gillece, PhD</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pic>
        <p:nvPicPr>
          <p:cNvPr id="391" name="Google Shape;391;p13" title="Childhood Trauma and the Brain | UK Trauma Council"/>
          <p:cNvPicPr preferRelativeResize="0">
            <a:picLocks noGrp="1"/>
          </p:cNvPicPr>
          <p:nvPr>
            <p:ph type="body" idx="2"/>
          </p:nvPr>
        </p:nvPicPr>
        <p:blipFill rotWithShape="1">
          <a:blip r:embed="rId3">
            <a:alphaModFix/>
          </a:blip>
          <a:srcRect/>
          <a:stretch/>
        </p:blipFill>
        <p:spPr>
          <a:xfrm>
            <a:off x="1136650" y="1755775"/>
            <a:ext cx="6872288" cy="3883025"/>
          </a:xfrm>
          <a:prstGeom prst="rect">
            <a:avLst/>
          </a:prstGeom>
          <a:noFill/>
          <a:ln>
            <a:noFill/>
          </a:ln>
        </p:spPr>
      </p:pic>
      <p:sp>
        <p:nvSpPr>
          <p:cNvPr id="392" name="Google Shape;392;p13"/>
          <p:cNvSpPr txBox="1">
            <a:spLocks noGrp="1"/>
          </p:cNvSpPr>
          <p:nvPr>
            <p:ph type="title" idx="4294967295"/>
          </p:nvPr>
        </p:nvSpPr>
        <p:spPr>
          <a:xfrm>
            <a:off x="0" y="76200"/>
            <a:ext cx="91440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3200"/>
              <a:buFont typeface="Verdana"/>
              <a:buNone/>
            </a:pPr>
            <a:r>
              <a:rPr lang="en-US" sz="3200">
                <a:solidFill>
                  <a:schemeClr val="lt1"/>
                </a:solidFill>
              </a:rPr>
              <a:t>Childhood Trauma and the Brain</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1"/>
                                        </p:tgtEl>
                                        <p:attrNameLst>
                                          <p:attrName>style.visibility</p:attrName>
                                        </p:attrNameLst>
                                      </p:cBhvr>
                                      <p:to>
                                        <p:strVal val="visible"/>
                                      </p:to>
                                    </p:set>
                                    <p:animEffect transition="in" filter="fade">
                                      <p:cBhvr>
                                        <p:cTn id="7" dur="1"/>
                                        <p:tgtEl>
                                          <p:spTgt spid="3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graphicFrame>
        <p:nvGraphicFramePr>
          <p:cNvPr id="398" name="Google Shape;398;p14"/>
          <p:cNvGraphicFramePr/>
          <p:nvPr/>
        </p:nvGraphicFramePr>
        <p:xfrm>
          <a:off x="1562100" y="1447799"/>
          <a:ext cx="6438900" cy="4168771"/>
        </p:xfrm>
        <a:graphic>
          <a:graphicData uri="http://schemas.openxmlformats.org/drawingml/2006/chart">
            <c:chart xmlns:c="http://schemas.openxmlformats.org/drawingml/2006/chart" xmlns:r="http://schemas.openxmlformats.org/officeDocument/2006/relationships" r:id="rId3"/>
          </a:graphicData>
        </a:graphic>
      </p:graphicFrame>
      <p:sp>
        <p:nvSpPr>
          <p:cNvPr id="399" name="Google Shape;399;p14"/>
          <p:cNvSpPr txBox="1"/>
          <p:nvPr/>
        </p:nvSpPr>
        <p:spPr>
          <a:xfrm>
            <a:off x="838200" y="29569"/>
            <a:ext cx="7543800" cy="113877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500">
                <a:solidFill>
                  <a:schemeClr val="lt1"/>
                </a:solidFill>
                <a:latin typeface="Verdana"/>
                <a:ea typeface="Verdana"/>
                <a:cs typeface="Verdana"/>
                <a:sym typeface="Verdana"/>
              </a:rPr>
              <a:t>PERCENTAGE OF INMATES REPORTING CHILDHOOD PHYSICAL ABUSE</a:t>
            </a:r>
            <a:endParaRPr/>
          </a:p>
          <a:p>
            <a:pPr marL="0" marR="0" lvl="0" indent="0" algn="ctr" rtl="0">
              <a:spcBef>
                <a:spcPts val="0"/>
              </a:spcBef>
              <a:spcAft>
                <a:spcPts val="0"/>
              </a:spcAft>
              <a:buNone/>
            </a:pPr>
            <a:r>
              <a:rPr lang="en-US" sz="1600">
                <a:solidFill>
                  <a:schemeClr val="lt1"/>
                </a:solidFill>
                <a:latin typeface="Verdana"/>
                <a:ea typeface="Verdana"/>
                <a:cs typeface="Verdana"/>
                <a:sym typeface="Verdana"/>
              </a:rPr>
              <a:t>FEMALE VS. MALE</a:t>
            </a:r>
            <a:endParaRPr/>
          </a:p>
        </p:txBody>
      </p:sp>
      <p:sp>
        <p:nvSpPr>
          <p:cNvPr id="400" name="Google Shape;400;p14"/>
          <p:cNvSpPr txBox="1"/>
          <p:nvPr/>
        </p:nvSpPr>
        <p:spPr>
          <a:xfrm>
            <a:off x="1676400" y="5791200"/>
            <a:ext cx="5562600" cy="6001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i="1">
                <a:solidFill>
                  <a:schemeClr val="dk1"/>
                </a:solidFill>
                <a:latin typeface="Verdana"/>
                <a:ea typeface="Verdana"/>
                <a:cs typeface="Verdana"/>
                <a:sym typeface="Verdana"/>
              </a:rPr>
              <a:t>Source: Patterns of Victimization Among Male and Female Inmates: Evidence of an Enduring Legacy, Violence and Victims, 2009 </a:t>
            </a:r>
            <a:endParaRPr/>
          </a:p>
          <a:p>
            <a:pPr marL="0" marR="0" lvl="0" indent="0" algn="l" rtl="0">
              <a:spcBef>
                <a:spcPts val="0"/>
              </a:spcBef>
              <a:spcAft>
                <a:spcPts val="0"/>
              </a:spcAft>
              <a:buNone/>
            </a:pPr>
            <a:r>
              <a:rPr lang="en-US" sz="1100" i="1">
                <a:solidFill>
                  <a:schemeClr val="dk1"/>
                </a:solidFill>
                <a:latin typeface="Verdana"/>
                <a:ea typeface="Verdana"/>
                <a:cs typeface="Verdana"/>
                <a:sym typeface="Verdana"/>
              </a:rPr>
              <a:t>By: Wolff, Nancy; Shi, Jing; Siegel, Jane A.</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graphicFrame>
        <p:nvGraphicFramePr>
          <p:cNvPr id="405" name="Google Shape;405;p15"/>
          <p:cNvGraphicFramePr/>
          <p:nvPr/>
        </p:nvGraphicFramePr>
        <p:xfrm>
          <a:off x="1714500" y="1600200"/>
          <a:ext cx="6210300" cy="4191000"/>
        </p:xfrm>
        <a:graphic>
          <a:graphicData uri="http://schemas.openxmlformats.org/drawingml/2006/chart">
            <c:chart xmlns:c="http://schemas.openxmlformats.org/drawingml/2006/chart" xmlns:r="http://schemas.openxmlformats.org/officeDocument/2006/relationships" r:id="rId3"/>
          </a:graphicData>
        </a:graphic>
      </p:graphicFrame>
      <p:sp>
        <p:nvSpPr>
          <p:cNvPr id="406" name="Google Shape;406;p15"/>
          <p:cNvSpPr txBox="1"/>
          <p:nvPr/>
        </p:nvSpPr>
        <p:spPr>
          <a:xfrm>
            <a:off x="838200" y="29569"/>
            <a:ext cx="7543800" cy="113877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500">
                <a:solidFill>
                  <a:schemeClr val="lt1"/>
                </a:solidFill>
                <a:latin typeface="Verdana"/>
                <a:ea typeface="Verdana"/>
                <a:cs typeface="Verdana"/>
                <a:sym typeface="Verdana"/>
              </a:rPr>
              <a:t>PERCENTAGE OF INMATES REPORTING CHILDHOOD SEXUAL ABUSE</a:t>
            </a:r>
            <a:endParaRPr/>
          </a:p>
          <a:p>
            <a:pPr marL="0" marR="0" lvl="0" indent="0" algn="ctr" rtl="0">
              <a:spcBef>
                <a:spcPts val="0"/>
              </a:spcBef>
              <a:spcAft>
                <a:spcPts val="0"/>
              </a:spcAft>
              <a:buNone/>
            </a:pPr>
            <a:r>
              <a:rPr lang="en-US" sz="1600">
                <a:solidFill>
                  <a:schemeClr val="lt1"/>
                </a:solidFill>
                <a:latin typeface="Verdana"/>
                <a:ea typeface="Verdana"/>
                <a:cs typeface="Verdana"/>
                <a:sym typeface="Verdana"/>
              </a:rPr>
              <a:t>FEMALE VS. MALE</a:t>
            </a:r>
            <a:endParaRPr/>
          </a:p>
        </p:txBody>
      </p:sp>
      <p:sp>
        <p:nvSpPr>
          <p:cNvPr id="407" name="Google Shape;407;p15"/>
          <p:cNvSpPr txBox="1"/>
          <p:nvPr/>
        </p:nvSpPr>
        <p:spPr>
          <a:xfrm>
            <a:off x="1828800" y="5791200"/>
            <a:ext cx="5638800" cy="6001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i="1">
                <a:solidFill>
                  <a:schemeClr val="dk1"/>
                </a:solidFill>
                <a:latin typeface="Verdana"/>
                <a:ea typeface="Verdana"/>
                <a:cs typeface="Verdana"/>
                <a:sym typeface="Verdana"/>
              </a:rPr>
              <a:t>Source: Patterns of Victimization Among Male and Female Inmates: Evidence of an Enduring Legacy, Violence and Victims, 2009 </a:t>
            </a:r>
            <a:endParaRPr/>
          </a:p>
          <a:p>
            <a:pPr marL="0" marR="0" lvl="0" indent="0" algn="l" rtl="0">
              <a:spcBef>
                <a:spcPts val="0"/>
              </a:spcBef>
              <a:spcAft>
                <a:spcPts val="0"/>
              </a:spcAft>
              <a:buNone/>
            </a:pPr>
            <a:r>
              <a:rPr lang="en-US" sz="1100" i="1">
                <a:solidFill>
                  <a:schemeClr val="dk1"/>
                </a:solidFill>
                <a:latin typeface="Verdana"/>
                <a:ea typeface="Verdana"/>
                <a:cs typeface="Verdana"/>
                <a:sym typeface="Verdana"/>
              </a:rPr>
              <a:t>By: Wolff, Nancy; Shi, Jing; Siegel, Jane A.</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p16"/>
          <p:cNvSpPr txBox="1">
            <a:spLocks noGrp="1"/>
          </p:cNvSpPr>
          <p:nvPr>
            <p:ph type="body" idx="2"/>
          </p:nvPr>
        </p:nvSpPr>
        <p:spPr>
          <a:xfrm>
            <a:off x="457200" y="1295400"/>
            <a:ext cx="8229599" cy="3883440"/>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Clr>
                <a:schemeClr val="dk1"/>
              </a:buClr>
              <a:buSzPts val="2000"/>
              <a:buFont typeface="Verdana"/>
              <a:buNone/>
            </a:pPr>
            <a:r>
              <a:rPr lang="en-US" sz="2000">
                <a:solidFill>
                  <a:schemeClr val="dk1"/>
                </a:solidFill>
              </a:rPr>
              <a:t>Incidents of sexual abuse are destructive, catastrophic, life-changing events. While each victim responds uniquely, victims are likely to experience problems that are:</a:t>
            </a:r>
            <a:endParaRPr/>
          </a:p>
          <a:p>
            <a:pPr marL="1371600" lvl="3" indent="-403225" algn="l" rtl="0">
              <a:lnSpc>
                <a:spcPct val="150000"/>
              </a:lnSpc>
              <a:spcBef>
                <a:spcPts val="0"/>
              </a:spcBef>
              <a:spcAft>
                <a:spcPts val="0"/>
              </a:spcAft>
              <a:buClr>
                <a:schemeClr val="dk1"/>
              </a:buClr>
              <a:buSzPts val="2000"/>
              <a:buFont typeface="Arial"/>
              <a:buChar char="•"/>
            </a:pPr>
            <a:r>
              <a:rPr lang="en-US" sz="2000">
                <a:solidFill>
                  <a:schemeClr val="dk1"/>
                </a:solidFill>
              </a:rPr>
              <a:t>physical</a:t>
            </a:r>
            <a:endParaRPr/>
          </a:p>
          <a:p>
            <a:pPr marL="1371600" lvl="3" indent="-403225" algn="l" rtl="0">
              <a:lnSpc>
                <a:spcPct val="150000"/>
              </a:lnSpc>
              <a:spcBef>
                <a:spcPts val="0"/>
              </a:spcBef>
              <a:spcAft>
                <a:spcPts val="0"/>
              </a:spcAft>
              <a:buClr>
                <a:schemeClr val="dk1"/>
              </a:buClr>
              <a:buSzPts val="2000"/>
              <a:buFont typeface="Arial"/>
              <a:buChar char="•"/>
            </a:pPr>
            <a:r>
              <a:rPr lang="en-US" sz="2000">
                <a:solidFill>
                  <a:schemeClr val="dk1"/>
                </a:solidFill>
              </a:rPr>
              <a:t>emotional</a:t>
            </a:r>
            <a:endParaRPr/>
          </a:p>
          <a:p>
            <a:pPr marL="1371600" lvl="3" indent="-403225" algn="l" rtl="0">
              <a:lnSpc>
                <a:spcPct val="150000"/>
              </a:lnSpc>
              <a:spcBef>
                <a:spcPts val="0"/>
              </a:spcBef>
              <a:spcAft>
                <a:spcPts val="0"/>
              </a:spcAft>
              <a:buClr>
                <a:schemeClr val="dk1"/>
              </a:buClr>
              <a:buSzPts val="2000"/>
              <a:buFont typeface="Arial"/>
              <a:buChar char="•"/>
            </a:pPr>
            <a:r>
              <a:rPr lang="en-US" sz="2000">
                <a:solidFill>
                  <a:schemeClr val="dk1"/>
                </a:solidFill>
              </a:rPr>
              <a:t>cognitive</a:t>
            </a:r>
            <a:endParaRPr/>
          </a:p>
          <a:p>
            <a:pPr marL="1371600" lvl="3" indent="-403225" algn="l" rtl="0">
              <a:lnSpc>
                <a:spcPct val="150000"/>
              </a:lnSpc>
              <a:spcBef>
                <a:spcPts val="300"/>
              </a:spcBef>
              <a:spcAft>
                <a:spcPts val="0"/>
              </a:spcAft>
              <a:buClr>
                <a:schemeClr val="dk1"/>
              </a:buClr>
              <a:buSzPts val="2000"/>
              <a:buFont typeface="Arial"/>
              <a:buChar char="•"/>
            </a:pPr>
            <a:r>
              <a:rPr lang="en-US" sz="2000">
                <a:solidFill>
                  <a:schemeClr val="dk1"/>
                </a:solidFill>
              </a:rPr>
              <a:t>psychological</a:t>
            </a:r>
            <a:endParaRPr/>
          </a:p>
          <a:p>
            <a:pPr marL="1371600" lvl="3" indent="-403225" algn="l" rtl="0">
              <a:lnSpc>
                <a:spcPct val="150000"/>
              </a:lnSpc>
              <a:spcBef>
                <a:spcPts val="300"/>
              </a:spcBef>
              <a:spcAft>
                <a:spcPts val="0"/>
              </a:spcAft>
              <a:buClr>
                <a:schemeClr val="dk1"/>
              </a:buClr>
              <a:buSzPts val="2000"/>
              <a:buFont typeface="Arial"/>
              <a:buChar char="•"/>
            </a:pPr>
            <a:r>
              <a:rPr lang="en-US" sz="2000">
                <a:solidFill>
                  <a:schemeClr val="dk1"/>
                </a:solidFill>
              </a:rPr>
              <a:t>social</a:t>
            </a:r>
            <a:endParaRPr/>
          </a:p>
          <a:p>
            <a:pPr marL="1371600" lvl="3" indent="-403225" algn="l" rtl="0">
              <a:lnSpc>
                <a:spcPct val="150000"/>
              </a:lnSpc>
              <a:spcBef>
                <a:spcPts val="300"/>
              </a:spcBef>
              <a:spcAft>
                <a:spcPts val="0"/>
              </a:spcAft>
              <a:buClr>
                <a:schemeClr val="dk1"/>
              </a:buClr>
              <a:buSzPts val="2000"/>
              <a:buFont typeface="Arial"/>
              <a:buChar char="•"/>
            </a:pPr>
            <a:r>
              <a:rPr lang="en-US" sz="2000">
                <a:solidFill>
                  <a:schemeClr val="dk1"/>
                </a:solidFill>
              </a:rPr>
              <a:t>sexual</a:t>
            </a:r>
            <a:endParaRPr/>
          </a:p>
          <a:p>
            <a:pPr marL="1371600" lvl="3" indent="-330200" algn="l" rtl="0">
              <a:lnSpc>
                <a:spcPct val="150000"/>
              </a:lnSpc>
              <a:spcBef>
                <a:spcPts val="0"/>
              </a:spcBef>
              <a:spcAft>
                <a:spcPts val="0"/>
              </a:spcAft>
              <a:buClr>
                <a:srgbClr val="5F574F"/>
              </a:buClr>
              <a:buSzPts val="2000"/>
              <a:buNone/>
            </a:pPr>
            <a:endParaRPr sz="2000">
              <a:solidFill>
                <a:schemeClr val="dk1"/>
              </a:solidFill>
            </a:endParaRPr>
          </a:p>
        </p:txBody>
      </p:sp>
      <p:sp>
        <p:nvSpPr>
          <p:cNvPr id="414" name="Google Shape;414;p16"/>
          <p:cNvSpPr txBox="1">
            <a:spLocks noGrp="1"/>
          </p:cNvSpPr>
          <p:nvPr>
            <p:ph type="title" idx="4294967295"/>
          </p:nvPr>
        </p:nvSpPr>
        <p:spPr>
          <a:xfrm>
            <a:off x="0" y="31845"/>
            <a:ext cx="91440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3200"/>
              <a:buFont typeface="Verdana"/>
              <a:buNone/>
            </a:pPr>
            <a:r>
              <a:rPr lang="en-US" sz="3200">
                <a:solidFill>
                  <a:schemeClr val="lt1"/>
                </a:solidFill>
              </a:rPr>
              <a:t>Impact of Sexual Abuse</a:t>
            </a:r>
            <a:endParaRPr/>
          </a:p>
        </p:txBody>
      </p:sp>
      <p:sp>
        <p:nvSpPr>
          <p:cNvPr id="415" name="Google Shape;415;p16"/>
          <p:cNvSpPr txBox="1"/>
          <p:nvPr/>
        </p:nvSpPr>
        <p:spPr>
          <a:xfrm>
            <a:off x="609600" y="6096000"/>
            <a:ext cx="7467600"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i="1">
                <a:solidFill>
                  <a:schemeClr val="dk1"/>
                </a:solidFill>
                <a:latin typeface="Verdana"/>
                <a:ea typeface="Verdana"/>
                <a:cs typeface="Verdana"/>
                <a:sym typeface="Verdana"/>
              </a:rPr>
              <a:t>SOURCE: </a:t>
            </a:r>
            <a:r>
              <a:rPr lang="en-US" sz="1000">
                <a:solidFill>
                  <a:schemeClr val="dk1"/>
                </a:solidFill>
                <a:latin typeface="Verdana"/>
                <a:ea typeface="Verdana"/>
                <a:cs typeface="Verdana"/>
                <a:sym typeface="Verdana"/>
              </a:rPr>
              <a:t>Dumond, R.W. &amp; Dumond, D.A. (2007a). </a:t>
            </a:r>
            <a:r>
              <a:rPr lang="en-US" sz="1000" i="1">
                <a:solidFill>
                  <a:schemeClr val="dk1"/>
                </a:solidFill>
                <a:latin typeface="Verdana"/>
                <a:ea typeface="Verdana"/>
                <a:cs typeface="Verdana"/>
                <a:sym typeface="Verdana"/>
              </a:rPr>
              <a:t>Managing prison sexual violence:  A guide to effective victim services.  Building Blocks for</a:t>
            </a:r>
            <a:r>
              <a:rPr lang="en-US" sz="1000">
                <a:solidFill>
                  <a:schemeClr val="dk1"/>
                </a:solidFill>
                <a:latin typeface="Verdana"/>
                <a:ea typeface="Verdana"/>
                <a:cs typeface="Verdana"/>
                <a:sym typeface="Verdana"/>
              </a:rPr>
              <a:t> </a:t>
            </a:r>
            <a:r>
              <a:rPr lang="en-US" sz="1000" i="1">
                <a:solidFill>
                  <a:schemeClr val="dk1"/>
                </a:solidFill>
                <a:latin typeface="Verdana"/>
                <a:ea typeface="Verdana"/>
                <a:cs typeface="Verdana"/>
                <a:sym typeface="Verdana"/>
              </a:rPr>
              <a:t>Institutional Safety</a:t>
            </a:r>
            <a:r>
              <a:rPr lang="en-US" sz="1000">
                <a:solidFill>
                  <a:schemeClr val="dk1"/>
                </a:solidFill>
                <a:latin typeface="Verdana"/>
                <a:ea typeface="Verdana"/>
                <a:cs typeface="Verdana"/>
                <a:sym typeface="Verdana"/>
              </a:rPr>
              <a:t>. Denver, CO: Colorado Department of Public Safety, Division of Criminal Justice, Office of Research &amp; Statistics.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p17"/>
          <p:cNvSpPr txBox="1">
            <a:spLocks noGrp="1"/>
          </p:cNvSpPr>
          <p:nvPr>
            <p:ph type="body" idx="2"/>
          </p:nvPr>
        </p:nvSpPr>
        <p:spPr>
          <a:xfrm>
            <a:off x="533400" y="1524000"/>
            <a:ext cx="8229599" cy="388344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000"/>
              <a:buNone/>
            </a:pPr>
            <a:r>
              <a:rPr lang="en-US" sz="2000">
                <a:solidFill>
                  <a:schemeClr val="dk1"/>
                </a:solidFill>
              </a:rPr>
              <a:t>What you may see from the victim -- within hours of abuse: </a:t>
            </a:r>
            <a:endParaRPr/>
          </a:p>
          <a:p>
            <a:pPr marL="0" lvl="0" indent="0" algn="l" rtl="0">
              <a:lnSpc>
                <a:spcPct val="100000"/>
              </a:lnSpc>
              <a:spcBef>
                <a:spcPts val="0"/>
              </a:spcBef>
              <a:spcAft>
                <a:spcPts val="0"/>
              </a:spcAft>
              <a:buClr>
                <a:schemeClr val="dk1"/>
              </a:buClr>
              <a:buSzPts val="2000"/>
              <a:buNone/>
            </a:pPr>
            <a:r>
              <a:rPr lang="en-US" sz="2000">
                <a:solidFill>
                  <a:schemeClr val="dk1"/>
                </a:solidFill>
              </a:rPr>
              <a:t>Being very expressive:</a:t>
            </a:r>
            <a:endParaRPr/>
          </a:p>
          <a:p>
            <a:pPr marL="914400" lvl="2" indent="-457200" algn="l" rtl="0">
              <a:lnSpc>
                <a:spcPct val="100000"/>
              </a:lnSpc>
              <a:spcBef>
                <a:spcPts val="0"/>
              </a:spcBef>
              <a:spcAft>
                <a:spcPts val="0"/>
              </a:spcAft>
              <a:buClr>
                <a:schemeClr val="dk1"/>
              </a:buClr>
              <a:buSzPts val="1800"/>
              <a:buChar char="•"/>
            </a:pPr>
            <a:r>
              <a:rPr lang="en-US" sz="1800">
                <a:solidFill>
                  <a:schemeClr val="dk1"/>
                </a:solidFill>
              </a:rPr>
              <a:t>Appearing hysterical and/or verbalizing feelings of sadness or anger. </a:t>
            </a:r>
            <a:endParaRPr/>
          </a:p>
          <a:p>
            <a:pPr marL="914400" lvl="2" indent="-457200" algn="l" rtl="0">
              <a:lnSpc>
                <a:spcPct val="100000"/>
              </a:lnSpc>
              <a:spcBef>
                <a:spcPts val="0"/>
              </a:spcBef>
              <a:spcAft>
                <a:spcPts val="0"/>
              </a:spcAft>
              <a:buClr>
                <a:schemeClr val="dk1"/>
              </a:buClr>
              <a:buSzPts val="1800"/>
              <a:buChar char="•"/>
            </a:pPr>
            <a:r>
              <a:rPr lang="en-US" sz="1800">
                <a:solidFill>
                  <a:schemeClr val="dk1"/>
                </a:solidFill>
              </a:rPr>
              <a:t>Displaying a range of feelings, including crying, sobbing, smiling, restlessness, tenseness, &amp; joking. </a:t>
            </a:r>
            <a:endParaRPr/>
          </a:p>
          <a:p>
            <a:pPr marL="914400" lvl="2" indent="-457200" algn="l" rtl="0">
              <a:lnSpc>
                <a:spcPct val="100000"/>
              </a:lnSpc>
              <a:spcBef>
                <a:spcPts val="0"/>
              </a:spcBef>
              <a:spcAft>
                <a:spcPts val="0"/>
              </a:spcAft>
              <a:buClr>
                <a:schemeClr val="dk1"/>
              </a:buClr>
              <a:buSzPts val="1800"/>
              <a:buChar char="•"/>
            </a:pPr>
            <a:r>
              <a:rPr lang="en-US" sz="1800">
                <a:solidFill>
                  <a:schemeClr val="dk1"/>
                </a:solidFill>
              </a:rPr>
              <a:t>Appearing distraught or anxious; expressing rage or hostility against those attempting to care for them.</a:t>
            </a:r>
            <a:endParaRPr/>
          </a:p>
          <a:p>
            <a:pPr marL="0" lvl="0" indent="0" algn="l" rtl="0">
              <a:lnSpc>
                <a:spcPct val="100000"/>
              </a:lnSpc>
              <a:spcBef>
                <a:spcPts val="0"/>
              </a:spcBef>
              <a:spcAft>
                <a:spcPts val="0"/>
              </a:spcAft>
              <a:buClr>
                <a:srgbClr val="5F574F"/>
              </a:buClr>
              <a:buSzPts val="2000"/>
              <a:buNone/>
            </a:pPr>
            <a:endParaRPr sz="2000">
              <a:solidFill>
                <a:schemeClr val="dk1"/>
              </a:solidFill>
            </a:endParaRPr>
          </a:p>
          <a:p>
            <a:pPr marL="0" lvl="0" indent="0" algn="l" rtl="0">
              <a:lnSpc>
                <a:spcPct val="100000"/>
              </a:lnSpc>
              <a:spcBef>
                <a:spcPts val="0"/>
              </a:spcBef>
              <a:spcAft>
                <a:spcPts val="0"/>
              </a:spcAft>
              <a:buClr>
                <a:schemeClr val="dk1"/>
              </a:buClr>
              <a:buSzPts val="2000"/>
              <a:buNone/>
            </a:pPr>
            <a:r>
              <a:rPr lang="en-US" sz="2000">
                <a:solidFill>
                  <a:schemeClr val="dk1"/>
                </a:solidFill>
              </a:rPr>
              <a:t>Remaining controlled, numb, in shock &amp; disbelief: </a:t>
            </a:r>
            <a:endParaRPr/>
          </a:p>
          <a:p>
            <a:pPr marL="914400" lvl="2" indent="-457200" algn="l" rtl="0">
              <a:lnSpc>
                <a:spcPct val="100000"/>
              </a:lnSpc>
              <a:spcBef>
                <a:spcPts val="0"/>
              </a:spcBef>
              <a:spcAft>
                <a:spcPts val="0"/>
              </a:spcAft>
              <a:buClr>
                <a:schemeClr val="dk1"/>
              </a:buClr>
              <a:buSzPts val="1800"/>
              <a:buChar char="•"/>
            </a:pPr>
            <a:r>
              <a:rPr lang="en-US" sz="1800">
                <a:solidFill>
                  <a:schemeClr val="dk1"/>
                </a:solidFill>
              </a:rPr>
              <a:t>Masking or hiding feelings behind a calm, composed, or subdued effect. </a:t>
            </a:r>
            <a:endParaRPr/>
          </a:p>
          <a:p>
            <a:pPr marL="914400" lvl="2" indent="-457200" algn="l" rtl="0">
              <a:lnSpc>
                <a:spcPct val="100000"/>
              </a:lnSpc>
              <a:spcBef>
                <a:spcPts val="0"/>
              </a:spcBef>
              <a:spcAft>
                <a:spcPts val="0"/>
              </a:spcAft>
              <a:buClr>
                <a:schemeClr val="dk1"/>
              </a:buClr>
              <a:buSzPts val="1800"/>
              <a:buChar char="•"/>
            </a:pPr>
            <a:r>
              <a:rPr lang="en-US" sz="1800">
                <a:solidFill>
                  <a:schemeClr val="dk1"/>
                </a:solidFill>
              </a:rPr>
              <a:t>Presenting themselves in a flat affect, quiet, reserved manner.</a:t>
            </a:r>
            <a:endParaRPr/>
          </a:p>
          <a:p>
            <a:pPr marL="914400" lvl="2" indent="-457200" algn="l" rtl="0">
              <a:lnSpc>
                <a:spcPct val="100000"/>
              </a:lnSpc>
              <a:spcBef>
                <a:spcPts val="0"/>
              </a:spcBef>
              <a:spcAft>
                <a:spcPts val="0"/>
              </a:spcAft>
              <a:buClr>
                <a:schemeClr val="dk1"/>
              </a:buClr>
              <a:buSzPts val="1800"/>
              <a:buChar char="•"/>
            </a:pPr>
            <a:r>
              <a:rPr lang="en-US" sz="1800">
                <a:solidFill>
                  <a:schemeClr val="dk1"/>
                </a:solidFill>
              </a:rPr>
              <a:t>Having difficulties expressing themselves.</a:t>
            </a:r>
            <a:endParaRPr/>
          </a:p>
          <a:p>
            <a:pPr marL="0" lvl="0" indent="0" algn="l" rtl="0">
              <a:lnSpc>
                <a:spcPct val="100000"/>
              </a:lnSpc>
              <a:spcBef>
                <a:spcPts val="0"/>
              </a:spcBef>
              <a:spcAft>
                <a:spcPts val="0"/>
              </a:spcAft>
              <a:buClr>
                <a:srgbClr val="5F574F"/>
              </a:buClr>
              <a:buSzPts val="2000"/>
              <a:buNone/>
            </a:pPr>
            <a:endParaRPr sz="2000">
              <a:solidFill>
                <a:schemeClr val="dk1"/>
              </a:solidFill>
            </a:endParaRPr>
          </a:p>
        </p:txBody>
      </p:sp>
      <p:sp>
        <p:nvSpPr>
          <p:cNvPr id="422" name="Google Shape;422;p17"/>
          <p:cNvSpPr txBox="1">
            <a:spLocks noGrp="1"/>
          </p:cNvSpPr>
          <p:nvPr>
            <p:ph type="title" idx="4294967295"/>
          </p:nvPr>
        </p:nvSpPr>
        <p:spPr>
          <a:xfrm>
            <a:off x="0" y="-22746"/>
            <a:ext cx="91440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3200"/>
              <a:buFont typeface="Verdana"/>
              <a:buNone/>
            </a:pPr>
            <a:r>
              <a:rPr lang="en-US" sz="3200">
                <a:solidFill>
                  <a:schemeClr val="lt1"/>
                </a:solidFill>
              </a:rPr>
              <a:t>Impact of Sexual Abuse</a:t>
            </a:r>
            <a:endParaRPr/>
          </a:p>
        </p:txBody>
      </p:sp>
      <p:sp>
        <p:nvSpPr>
          <p:cNvPr id="423" name="Google Shape;423;p17"/>
          <p:cNvSpPr/>
          <p:nvPr/>
        </p:nvSpPr>
        <p:spPr>
          <a:xfrm>
            <a:off x="2286000" y="2967335"/>
            <a:ext cx="54102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Verdana"/>
                <a:ea typeface="Verdana"/>
                <a:cs typeface="Verdana"/>
                <a:sym typeface="Verdana"/>
              </a:rPr>
              <a:t>.</a:t>
            </a:r>
            <a:endParaRPr/>
          </a:p>
        </p:txBody>
      </p:sp>
      <p:sp>
        <p:nvSpPr>
          <p:cNvPr id="424" name="Google Shape;424;p17"/>
          <p:cNvSpPr txBox="1"/>
          <p:nvPr/>
        </p:nvSpPr>
        <p:spPr>
          <a:xfrm>
            <a:off x="436729" y="5867400"/>
            <a:ext cx="7315200" cy="6001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i="1">
                <a:solidFill>
                  <a:schemeClr val="dk1"/>
                </a:solidFill>
                <a:latin typeface="Verdana"/>
                <a:ea typeface="Verdana"/>
                <a:cs typeface="Verdana"/>
                <a:sym typeface="Verdana"/>
              </a:rPr>
              <a:t>SOURCE: </a:t>
            </a:r>
            <a:r>
              <a:rPr lang="en-US" sz="1100">
                <a:solidFill>
                  <a:schemeClr val="dk1"/>
                </a:solidFill>
                <a:latin typeface="Verdana"/>
                <a:ea typeface="Verdana"/>
                <a:cs typeface="Verdana"/>
                <a:sym typeface="Verdana"/>
              </a:rPr>
              <a:t>Dumond, R.W. &amp; Dumond, D.A. (2007a). </a:t>
            </a:r>
            <a:r>
              <a:rPr lang="en-US" sz="1100" i="1">
                <a:solidFill>
                  <a:schemeClr val="dk1"/>
                </a:solidFill>
                <a:latin typeface="Verdana"/>
                <a:ea typeface="Verdana"/>
                <a:cs typeface="Verdana"/>
                <a:sym typeface="Verdana"/>
              </a:rPr>
              <a:t>Managing prison sexual violence:  A guide to effective victim services.  Building Blocks for</a:t>
            </a:r>
            <a:r>
              <a:rPr lang="en-US" sz="1100">
                <a:solidFill>
                  <a:schemeClr val="dk1"/>
                </a:solidFill>
                <a:latin typeface="Verdana"/>
                <a:ea typeface="Verdana"/>
                <a:cs typeface="Verdana"/>
                <a:sym typeface="Verdana"/>
              </a:rPr>
              <a:t> </a:t>
            </a:r>
            <a:r>
              <a:rPr lang="en-US" sz="1100" i="1">
                <a:solidFill>
                  <a:schemeClr val="dk1"/>
                </a:solidFill>
                <a:latin typeface="Verdana"/>
                <a:ea typeface="Verdana"/>
                <a:cs typeface="Verdana"/>
                <a:sym typeface="Verdana"/>
              </a:rPr>
              <a:t>Institutional Safety</a:t>
            </a:r>
            <a:r>
              <a:rPr lang="en-US" sz="1100">
                <a:solidFill>
                  <a:schemeClr val="dk1"/>
                </a:solidFill>
                <a:latin typeface="Verdana"/>
                <a:ea typeface="Verdana"/>
                <a:cs typeface="Verdana"/>
                <a:sym typeface="Verdana"/>
              </a:rPr>
              <a:t>. Denver, CO: Colorado Department of Public Safety, Division of Criminal Justice, Office of Research &amp; Statistics.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p18"/>
          <p:cNvSpPr txBox="1">
            <a:spLocks noGrp="1"/>
          </p:cNvSpPr>
          <p:nvPr>
            <p:ph type="body" idx="2"/>
          </p:nvPr>
        </p:nvSpPr>
        <p:spPr>
          <a:xfrm>
            <a:off x="457200" y="1447800"/>
            <a:ext cx="8229599" cy="3883440"/>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Clr>
                <a:schemeClr val="dk1"/>
              </a:buClr>
              <a:buSzPts val="1600"/>
              <a:buNone/>
            </a:pPr>
            <a:r>
              <a:rPr lang="en-US" sz="1600">
                <a:solidFill>
                  <a:schemeClr val="dk1"/>
                </a:solidFill>
              </a:rPr>
              <a:t>What you may see from the victim – short-term:</a:t>
            </a:r>
            <a:endParaRPr/>
          </a:p>
          <a:p>
            <a:pPr marL="285750" lvl="0" indent="-285750" algn="l" rtl="0">
              <a:lnSpc>
                <a:spcPct val="150000"/>
              </a:lnSpc>
              <a:spcBef>
                <a:spcPts val="0"/>
              </a:spcBef>
              <a:spcAft>
                <a:spcPts val="0"/>
              </a:spcAft>
              <a:buClr>
                <a:schemeClr val="dk1"/>
              </a:buClr>
              <a:buSzPts val="1600"/>
              <a:buFont typeface="Arial"/>
              <a:buChar char="•"/>
            </a:pPr>
            <a:r>
              <a:rPr lang="en-US" sz="1600" b="0" i="1">
                <a:solidFill>
                  <a:schemeClr val="dk1"/>
                </a:solidFill>
              </a:rPr>
              <a:t>Phobias -- </a:t>
            </a:r>
            <a:r>
              <a:rPr lang="en-US" sz="1600" b="0">
                <a:solidFill>
                  <a:schemeClr val="dk1"/>
                </a:solidFill>
              </a:rPr>
              <a:t>preoccupation with personal safety, reluctance to leave room/home, fear of being alone, withdrawal from activities or relationships </a:t>
            </a:r>
            <a:r>
              <a:rPr lang="en-US" sz="1600" b="0" i="1">
                <a:solidFill>
                  <a:schemeClr val="dk1"/>
                </a:solidFill>
              </a:rPr>
              <a:t>Mood swings </a:t>
            </a:r>
            <a:r>
              <a:rPr lang="en-US" sz="1600" b="0">
                <a:solidFill>
                  <a:schemeClr val="dk1"/>
                </a:solidFill>
              </a:rPr>
              <a:t>-- happy to angry, anxiety, sense of helplessness, irritability or outburst of anger, difficulty concentrating, crying frequently hyper vigilance, exaggerated startle reactions.</a:t>
            </a:r>
            <a:endParaRPr/>
          </a:p>
          <a:p>
            <a:pPr marL="285750" lvl="0" indent="-285750" algn="l" rtl="0">
              <a:lnSpc>
                <a:spcPct val="150000"/>
              </a:lnSpc>
              <a:spcBef>
                <a:spcPts val="0"/>
              </a:spcBef>
              <a:spcAft>
                <a:spcPts val="0"/>
              </a:spcAft>
              <a:buClr>
                <a:schemeClr val="dk1"/>
              </a:buClr>
              <a:buSzPts val="1600"/>
              <a:buFont typeface="Arial"/>
              <a:buChar char="•"/>
            </a:pPr>
            <a:r>
              <a:rPr lang="en-US" sz="1600" b="0" i="1">
                <a:solidFill>
                  <a:schemeClr val="dk1"/>
                </a:solidFill>
              </a:rPr>
              <a:t>Denial </a:t>
            </a:r>
            <a:r>
              <a:rPr lang="en-US" sz="1600" b="0">
                <a:solidFill>
                  <a:schemeClr val="dk1"/>
                </a:solidFill>
              </a:rPr>
              <a:t>-- efforts to deny abuse took place and/or minimize impact, avoiding thoughts or activities associated with trauma.</a:t>
            </a:r>
            <a:endParaRPr sz="1600" b="0" i="1">
              <a:solidFill>
                <a:schemeClr val="dk1"/>
              </a:solidFill>
            </a:endParaRPr>
          </a:p>
          <a:p>
            <a:pPr marL="285750" lvl="0" indent="-285750" algn="l" rtl="0">
              <a:lnSpc>
                <a:spcPct val="150000"/>
              </a:lnSpc>
              <a:spcBef>
                <a:spcPts val="0"/>
              </a:spcBef>
              <a:spcAft>
                <a:spcPts val="0"/>
              </a:spcAft>
              <a:buClr>
                <a:schemeClr val="dk1"/>
              </a:buClr>
              <a:buSzPts val="1600"/>
              <a:buFont typeface="Arial"/>
              <a:buChar char="•"/>
            </a:pPr>
            <a:r>
              <a:rPr lang="en-US" sz="1600" b="0" i="1">
                <a:solidFill>
                  <a:schemeClr val="dk1"/>
                </a:solidFill>
              </a:rPr>
              <a:t>Hesitation </a:t>
            </a:r>
            <a:r>
              <a:rPr lang="en-US" sz="1600" b="0">
                <a:solidFill>
                  <a:schemeClr val="dk1"/>
                </a:solidFill>
              </a:rPr>
              <a:t>in forming new relationships.</a:t>
            </a:r>
            <a:endParaRPr/>
          </a:p>
          <a:p>
            <a:pPr marL="285750" lvl="0" indent="-285750" algn="l" rtl="0">
              <a:lnSpc>
                <a:spcPct val="150000"/>
              </a:lnSpc>
              <a:spcBef>
                <a:spcPts val="0"/>
              </a:spcBef>
              <a:spcAft>
                <a:spcPts val="0"/>
              </a:spcAft>
              <a:buClr>
                <a:schemeClr val="dk1"/>
              </a:buClr>
              <a:buSzPts val="1600"/>
              <a:buFont typeface="Arial"/>
              <a:buChar char="•"/>
            </a:pPr>
            <a:r>
              <a:rPr lang="en-US" sz="1600" b="0" i="1">
                <a:solidFill>
                  <a:schemeClr val="dk1"/>
                </a:solidFill>
              </a:rPr>
              <a:t>Flashbacks</a:t>
            </a:r>
            <a:r>
              <a:rPr lang="en-US" sz="1600" b="0">
                <a:solidFill>
                  <a:schemeClr val="dk1"/>
                </a:solidFill>
              </a:rPr>
              <a:t> -- intense psychological or physiological distress at exposure to cues associated with the traumatic event.</a:t>
            </a:r>
            <a:endParaRPr/>
          </a:p>
          <a:p>
            <a:pPr marL="0" lvl="0" indent="0" algn="l" rtl="0">
              <a:lnSpc>
                <a:spcPct val="150000"/>
              </a:lnSpc>
              <a:spcBef>
                <a:spcPts val="0"/>
              </a:spcBef>
              <a:spcAft>
                <a:spcPts val="0"/>
              </a:spcAft>
              <a:buClr>
                <a:srgbClr val="5F574F"/>
              </a:buClr>
              <a:buSzPts val="1800"/>
              <a:buFont typeface="Verdana"/>
              <a:buNone/>
            </a:pPr>
            <a:endParaRPr sz="1800" b="0">
              <a:solidFill>
                <a:schemeClr val="dk1"/>
              </a:solidFill>
            </a:endParaRPr>
          </a:p>
          <a:p>
            <a:pPr marL="0" lvl="0" indent="0" algn="l" rtl="0">
              <a:lnSpc>
                <a:spcPct val="150000"/>
              </a:lnSpc>
              <a:spcBef>
                <a:spcPts val="0"/>
              </a:spcBef>
              <a:spcAft>
                <a:spcPts val="0"/>
              </a:spcAft>
              <a:buClr>
                <a:srgbClr val="5F574F"/>
              </a:buClr>
              <a:buSzPts val="1800"/>
              <a:buFont typeface="Verdana"/>
              <a:buNone/>
            </a:pPr>
            <a:endParaRPr sz="1800">
              <a:solidFill>
                <a:schemeClr val="dk1"/>
              </a:solidFill>
            </a:endParaRPr>
          </a:p>
        </p:txBody>
      </p:sp>
      <p:sp>
        <p:nvSpPr>
          <p:cNvPr id="431" name="Google Shape;431;p18"/>
          <p:cNvSpPr txBox="1">
            <a:spLocks noGrp="1"/>
          </p:cNvSpPr>
          <p:nvPr>
            <p:ph type="title" idx="4294967295"/>
          </p:nvPr>
        </p:nvSpPr>
        <p:spPr>
          <a:xfrm>
            <a:off x="0" y="31845"/>
            <a:ext cx="91440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3200"/>
              <a:buFont typeface="Verdana"/>
              <a:buNone/>
            </a:pPr>
            <a:r>
              <a:rPr lang="en-US" sz="3200">
                <a:solidFill>
                  <a:schemeClr val="lt1"/>
                </a:solidFill>
              </a:rPr>
              <a:t>Impact of Sexual Abuse</a:t>
            </a:r>
            <a:endParaRPr/>
          </a:p>
        </p:txBody>
      </p:sp>
      <p:sp>
        <p:nvSpPr>
          <p:cNvPr id="432" name="Google Shape;432;p18"/>
          <p:cNvSpPr txBox="1"/>
          <p:nvPr/>
        </p:nvSpPr>
        <p:spPr>
          <a:xfrm>
            <a:off x="532262" y="5943600"/>
            <a:ext cx="7468738"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i="1">
                <a:solidFill>
                  <a:schemeClr val="dk1"/>
                </a:solidFill>
                <a:latin typeface="Verdana"/>
                <a:ea typeface="Verdana"/>
                <a:cs typeface="Verdana"/>
                <a:sym typeface="Verdana"/>
              </a:rPr>
              <a:t>SOURCE: </a:t>
            </a:r>
            <a:r>
              <a:rPr lang="en-US" sz="1200">
                <a:solidFill>
                  <a:schemeClr val="dk1"/>
                </a:solidFill>
                <a:latin typeface="Verdana"/>
                <a:ea typeface="Verdana"/>
                <a:cs typeface="Verdana"/>
                <a:sym typeface="Verdana"/>
              </a:rPr>
              <a:t>Dumond, R.W. &amp; Dumond, D.A. (2007a). </a:t>
            </a:r>
            <a:r>
              <a:rPr lang="en-US" sz="1200" i="1">
                <a:solidFill>
                  <a:schemeClr val="dk1"/>
                </a:solidFill>
                <a:latin typeface="Verdana"/>
                <a:ea typeface="Verdana"/>
                <a:cs typeface="Verdana"/>
                <a:sym typeface="Verdana"/>
              </a:rPr>
              <a:t>Managing prison sexual violence:  A guide to effective victim services.  Building Blocks for</a:t>
            </a:r>
            <a:r>
              <a:rPr lang="en-US" sz="1200">
                <a:solidFill>
                  <a:schemeClr val="dk1"/>
                </a:solidFill>
                <a:latin typeface="Verdana"/>
                <a:ea typeface="Verdana"/>
                <a:cs typeface="Verdana"/>
                <a:sym typeface="Verdana"/>
              </a:rPr>
              <a:t> </a:t>
            </a:r>
            <a:r>
              <a:rPr lang="en-US" sz="1200" i="1">
                <a:solidFill>
                  <a:schemeClr val="dk1"/>
                </a:solidFill>
                <a:latin typeface="Verdana"/>
                <a:ea typeface="Verdana"/>
                <a:cs typeface="Verdana"/>
                <a:sym typeface="Verdana"/>
              </a:rPr>
              <a:t>Institutional Safety</a:t>
            </a:r>
            <a:r>
              <a:rPr lang="en-US" sz="1200">
                <a:solidFill>
                  <a:schemeClr val="dk1"/>
                </a:solidFill>
                <a:latin typeface="Verdana"/>
                <a:ea typeface="Verdana"/>
                <a:cs typeface="Verdana"/>
                <a:sym typeface="Verdana"/>
              </a:rPr>
              <a:t>. Denver, CO: Colorado Department of Public Safety, Division of Criminal Justice, Office of Research &amp; Statistics.</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Google Shape;438;p19"/>
          <p:cNvSpPr txBox="1">
            <a:spLocks noGrp="1"/>
          </p:cNvSpPr>
          <p:nvPr>
            <p:ph type="body" idx="2"/>
          </p:nvPr>
        </p:nvSpPr>
        <p:spPr>
          <a:xfrm>
            <a:off x="452651" y="1219200"/>
            <a:ext cx="8229599" cy="3883440"/>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Clr>
                <a:schemeClr val="dk1"/>
              </a:buClr>
              <a:buSzPts val="1600"/>
              <a:buFont typeface="Verdana"/>
              <a:buNone/>
            </a:pPr>
            <a:r>
              <a:rPr lang="en-US" sz="1600">
                <a:solidFill>
                  <a:schemeClr val="dk1"/>
                </a:solidFill>
              </a:rPr>
              <a:t>Victims may negatively cope with their victimization in the long-term by:</a:t>
            </a:r>
            <a:endParaRPr/>
          </a:p>
          <a:p>
            <a:pPr marL="606425" lvl="1" indent="-285750" algn="l" rtl="0">
              <a:lnSpc>
                <a:spcPct val="150000"/>
              </a:lnSpc>
              <a:spcBef>
                <a:spcPts val="0"/>
              </a:spcBef>
              <a:spcAft>
                <a:spcPts val="0"/>
              </a:spcAft>
              <a:buClr>
                <a:schemeClr val="dk1"/>
              </a:buClr>
              <a:buSzPts val="1600"/>
              <a:buFont typeface="Arial"/>
              <a:buChar char="•"/>
            </a:pPr>
            <a:r>
              <a:rPr lang="en-US" sz="1600">
                <a:solidFill>
                  <a:schemeClr val="dk1"/>
                </a:solidFill>
              </a:rPr>
              <a:t>Dulling their senses with substances.</a:t>
            </a:r>
            <a:endParaRPr/>
          </a:p>
          <a:p>
            <a:pPr marL="606425" lvl="1" indent="-285750" algn="l" rtl="0">
              <a:lnSpc>
                <a:spcPct val="150000"/>
              </a:lnSpc>
              <a:spcBef>
                <a:spcPts val="0"/>
              </a:spcBef>
              <a:spcAft>
                <a:spcPts val="0"/>
              </a:spcAft>
              <a:buClr>
                <a:schemeClr val="dk1"/>
              </a:buClr>
              <a:buSzPts val="1600"/>
              <a:buFont typeface="Arial"/>
              <a:buChar char="•"/>
            </a:pPr>
            <a:r>
              <a:rPr lang="en-US" sz="1600">
                <a:solidFill>
                  <a:schemeClr val="dk1"/>
                </a:solidFill>
              </a:rPr>
              <a:t>Acting out their pain by re-victimizing others within the correctional institution or in the community.</a:t>
            </a:r>
            <a:endParaRPr/>
          </a:p>
          <a:p>
            <a:pPr marL="606425" lvl="1" indent="-285750" algn="l" rtl="0">
              <a:lnSpc>
                <a:spcPct val="150000"/>
              </a:lnSpc>
              <a:spcBef>
                <a:spcPts val="0"/>
              </a:spcBef>
              <a:spcAft>
                <a:spcPts val="0"/>
              </a:spcAft>
              <a:buClr>
                <a:schemeClr val="dk1"/>
              </a:buClr>
              <a:buSzPts val="1600"/>
              <a:buFont typeface="Arial"/>
              <a:buChar char="•"/>
            </a:pPr>
            <a:r>
              <a:rPr lang="en-US" sz="1600">
                <a:solidFill>
                  <a:schemeClr val="dk1"/>
                </a:solidFill>
              </a:rPr>
              <a:t>Being self-destructive.</a:t>
            </a:r>
            <a:endParaRPr/>
          </a:p>
          <a:p>
            <a:pPr marL="606425" lvl="1" indent="-285750" algn="l" rtl="0">
              <a:lnSpc>
                <a:spcPct val="150000"/>
              </a:lnSpc>
              <a:spcBef>
                <a:spcPts val="0"/>
              </a:spcBef>
              <a:spcAft>
                <a:spcPts val="0"/>
              </a:spcAft>
              <a:buClr>
                <a:schemeClr val="dk1"/>
              </a:buClr>
              <a:buSzPts val="1600"/>
              <a:buFont typeface="Arial"/>
              <a:buChar char="•"/>
            </a:pPr>
            <a:r>
              <a:rPr lang="en-US" sz="1600">
                <a:solidFill>
                  <a:schemeClr val="dk1"/>
                </a:solidFill>
              </a:rPr>
              <a:t>Displaying anger towards the offender, legal system, family/friends</a:t>
            </a:r>
            <a:endParaRPr/>
          </a:p>
          <a:p>
            <a:pPr marL="606425" lvl="1" indent="-285750" algn="l" rtl="0">
              <a:lnSpc>
                <a:spcPct val="150000"/>
              </a:lnSpc>
              <a:spcBef>
                <a:spcPts val="0"/>
              </a:spcBef>
              <a:spcAft>
                <a:spcPts val="0"/>
              </a:spcAft>
              <a:buClr>
                <a:schemeClr val="dk1"/>
              </a:buClr>
              <a:buSzPts val="1600"/>
              <a:buFont typeface="Arial"/>
              <a:buChar char="•"/>
            </a:pPr>
            <a:r>
              <a:rPr lang="en-US" sz="1600">
                <a:solidFill>
                  <a:schemeClr val="dk1"/>
                </a:solidFill>
              </a:rPr>
              <a:t>Displaying hyper vigilance to danger.</a:t>
            </a:r>
            <a:endParaRPr/>
          </a:p>
          <a:p>
            <a:pPr marL="606425" lvl="1" indent="-285750" algn="l" rtl="0">
              <a:lnSpc>
                <a:spcPct val="150000"/>
              </a:lnSpc>
              <a:spcBef>
                <a:spcPts val="0"/>
              </a:spcBef>
              <a:spcAft>
                <a:spcPts val="0"/>
              </a:spcAft>
              <a:buClr>
                <a:schemeClr val="dk1"/>
              </a:buClr>
              <a:buSzPts val="1600"/>
              <a:buFont typeface="Arial"/>
              <a:buChar char="•"/>
            </a:pPr>
            <a:r>
              <a:rPr lang="en-US" sz="1600">
                <a:solidFill>
                  <a:schemeClr val="dk1"/>
                </a:solidFill>
              </a:rPr>
              <a:t>Being fearful of new &amp; risky situations.</a:t>
            </a:r>
            <a:endParaRPr/>
          </a:p>
          <a:p>
            <a:pPr marL="606425" lvl="1" indent="-285750" algn="l" rtl="0">
              <a:lnSpc>
                <a:spcPct val="150000"/>
              </a:lnSpc>
              <a:spcBef>
                <a:spcPts val="0"/>
              </a:spcBef>
              <a:spcAft>
                <a:spcPts val="0"/>
              </a:spcAft>
              <a:buClr>
                <a:schemeClr val="dk1"/>
              </a:buClr>
              <a:buSzPts val="1600"/>
              <a:buFont typeface="Arial"/>
              <a:buChar char="•"/>
            </a:pPr>
            <a:r>
              <a:rPr lang="en-US" sz="1600">
                <a:solidFill>
                  <a:schemeClr val="dk1"/>
                </a:solidFill>
              </a:rPr>
              <a:t>Experience sexual dysfunction, engaging in sexual behavior, but with decreased or increased enjoyment and arousal.</a:t>
            </a:r>
            <a:endParaRPr/>
          </a:p>
          <a:p>
            <a:pPr marL="606425" lvl="1" indent="-285750" algn="l" rtl="0">
              <a:lnSpc>
                <a:spcPct val="150000"/>
              </a:lnSpc>
              <a:spcBef>
                <a:spcPts val="0"/>
              </a:spcBef>
              <a:spcAft>
                <a:spcPts val="0"/>
              </a:spcAft>
              <a:buClr>
                <a:schemeClr val="dk1"/>
              </a:buClr>
              <a:buSzPts val="1600"/>
              <a:buFont typeface="Arial"/>
              <a:buChar char="•"/>
            </a:pPr>
            <a:r>
              <a:rPr lang="en-US" sz="1600">
                <a:solidFill>
                  <a:schemeClr val="dk1"/>
                </a:solidFill>
              </a:rPr>
              <a:t>Engaging in sexually promiscuous and/or aggressive behavior.</a:t>
            </a:r>
            <a:endParaRPr/>
          </a:p>
          <a:p>
            <a:pPr marL="0" lvl="0" indent="0" algn="l" rtl="0">
              <a:lnSpc>
                <a:spcPct val="150000"/>
              </a:lnSpc>
              <a:spcBef>
                <a:spcPts val="0"/>
              </a:spcBef>
              <a:spcAft>
                <a:spcPts val="0"/>
              </a:spcAft>
              <a:buClr>
                <a:schemeClr val="dk1"/>
              </a:buClr>
              <a:buSzPts val="1600"/>
              <a:buFont typeface="Verdana"/>
              <a:buNone/>
            </a:pPr>
            <a:r>
              <a:rPr lang="en-US" sz="1600">
                <a:solidFill>
                  <a:schemeClr val="dk1"/>
                </a:solidFill>
              </a:rPr>
              <a:t>Remember – you may encounter victims at all stages depending on when they came forward to report the abuse!</a:t>
            </a:r>
            <a:endParaRPr/>
          </a:p>
          <a:p>
            <a:pPr marL="0" lvl="0" indent="0" algn="l" rtl="0">
              <a:lnSpc>
                <a:spcPct val="150000"/>
              </a:lnSpc>
              <a:spcBef>
                <a:spcPts val="0"/>
              </a:spcBef>
              <a:spcAft>
                <a:spcPts val="0"/>
              </a:spcAft>
              <a:buClr>
                <a:srgbClr val="5F574F"/>
              </a:buClr>
              <a:buSzPts val="1600"/>
              <a:buFont typeface="Verdana"/>
              <a:buNone/>
            </a:pPr>
            <a:endParaRPr sz="1600">
              <a:solidFill>
                <a:schemeClr val="dk1"/>
              </a:solidFill>
            </a:endParaRPr>
          </a:p>
        </p:txBody>
      </p:sp>
      <p:sp>
        <p:nvSpPr>
          <p:cNvPr id="439" name="Google Shape;439;p19"/>
          <p:cNvSpPr txBox="1">
            <a:spLocks noGrp="1"/>
          </p:cNvSpPr>
          <p:nvPr>
            <p:ph type="title" idx="4294967295"/>
          </p:nvPr>
        </p:nvSpPr>
        <p:spPr>
          <a:xfrm>
            <a:off x="0" y="152400"/>
            <a:ext cx="9144000" cy="944562"/>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3200"/>
              <a:buFont typeface="Verdana"/>
              <a:buNone/>
            </a:pPr>
            <a:r>
              <a:rPr lang="en-US" sz="3200">
                <a:solidFill>
                  <a:schemeClr val="lt1"/>
                </a:solidFill>
              </a:rPr>
              <a:t>Impact of Sexual Abuse</a:t>
            </a:r>
            <a:endParaRPr/>
          </a:p>
        </p:txBody>
      </p:sp>
      <p:sp>
        <p:nvSpPr>
          <p:cNvPr id="440" name="Google Shape;440;p19"/>
          <p:cNvSpPr/>
          <p:nvPr/>
        </p:nvSpPr>
        <p:spPr>
          <a:xfrm>
            <a:off x="434454" y="6172200"/>
            <a:ext cx="7467600" cy="6001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a:solidFill>
                  <a:schemeClr val="dk1"/>
                </a:solidFill>
                <a:latin typeface="Verdana"/>
                <a:ea typeface="Verdana"/>
                <a:cs typeface="Verdana"/>
                <a:sym typeface="Verdana"/>
              </a:rPr>
              <a:t>SOURCES: Dumond &amp; Dumond, 2002; Lockwood, Daniel. (1980).  </a:t>
            </a:r>
            <a:r>
              <a:rPr lang="en-US" sz="1100" i="1">
                <a:solidFill>
                  <a:schemeClr val="dk1"/>
                </a:solidFill>
                <a:latin typeface="Verdana"/>
                <a:ea typeface="Verdana"/>
                <a:cs typeface="Verdana"/>
                <a:sym typeface="Verdana"/>
              </a:rPr>
              <a:t>Prison Sexual Violence</a:t>
            </a:r>
            <a:r>
              <a:rPr lang="en-US" sz="1100">
                <a:solidFill>
                  <a:schemeClr val="dk1"/>
                </a:solidFill>
                <a:latin typeface="Verdana"/>
                <a:ea typeface="Verdana"/>
                <a:cs typeface="Verdana"/>
                <a:sym typeface="Verdana"/>
              </a:rPr>
              <a:t>.  New York: Elsevia/Thomond Books and Wooden, WS &amp; Parker, J. (1982).  </a:t>
            </a:r>
            <a:r>
              <a:rPr lang="en-US" sz="1100" i="1">
                <a:solidFill>
                  <a:schemeClr val="dk1"/>
                </a:solidFill>
                <a:latin typeface="Verdana"/>
                <a:ea typeface="Verdana"/>
                <a:cs typeface="Verdana"/>
                <a:sym typeface="Verdana"/>
              </a:rPr>
              <a:t>Men behind bars: Sexual exploitation in prison</a:t>
            </a:r>
            <a:r>
              <a:rPr lang="en-US" sz="1100">
                <a:solidFill>
                  <a:schemeClr val="dk1"/>
                </a:solidFill>
                <a:latin typeface="Verdana"/>
                <a:ea typeface="Verdana"/>
                <a:cs typeface="Verdana"/>
                <a:sym typeface="Verdana"/>
              </a:rPr>
              <a:t>. New York: Plenum Press.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pic>
        <p:nvPicPr>
          <p:cNvPr id="305" name="Google Shape;305;p2" descr="C:\Users\mdodson\AppData\Local\Microsoft\Windows\Temporary Internet Files\Content.IE5\L3K8N2UL\MP900442488[1].jpg"/>
          <p:cNvPicPr preferRelativeResize="0"/>
          <p:nvPr/>
        </p:nvPicPr>
        <p:blipFill rotWithShape="1">
          <a:blip r:embed="rId3">
            <a:alphaModFix/>
          </a:blip>
          <a:srcRect l="3335" t="13869" r="12735" b="20915"/>
          <a:stretch/>
        </p:blipFill>
        <p:spPr>
          <a:xfrm>
            <a:off x="0" y="1246095"/>
            <a:ext cx="6203577" cy="5611906"/>
          </a:xfrm>
          <a:prstGeom prst="rect">
            <a:avLst/>
          </a:prstGeom>
          <a:noFill/>
          <a:ln>
            <a:noFill/>
          </a:ln>
        </p:spPr>
      </p:pic>
      <p:sp>
        <p:nvSpPr>
          <p:cNvPr id="306" name="Google Shape;306;p2"/>
          <p:cNvSpPr txBox="1">
            <a:spLocks noGrp="1"/>
          </p:cNvSpPr>
          <p:nvPr>
            <p:ph type="title"/>
          </p:nvPr>
        </p:nvSpPr>
        <p:spPr>
          <a:xfrm>
            <a:off x="457200" y="152400"/>
            <a:ext cx="8229600" cy="888834"/>
          </a:xfrm>
          <a:prstGeom prst="rect">
            <a:avLst/>
          </a:prstGeom>
          <a:noFill/>
          <a:ln>
            <a:noFill/>
          </a:ln>
        </p:spPr>
        <p:txBody>
          <a:bodyPr spcFirstLastPara="1" wrap="square" lIns="91425" tIns="45700" rIns="91425" bIns="45700" anchor="ctr" anchorCtr="0">
            <a:noAutofit/>
          </a:bodyPr>
          <a:lstStyle/>
          <a:p>
            <a:pPr marL="0" lvl="0" indent="0" algn="ctr" rtl="0">
              <a:lnSpc>
                <a:spcPct val="78125"/>
              </a:lnSpc>
              <a:spcBef>
                <a:spcPts val="0"/>
              </a:spcBef>
              <a:spcAft>
                <a:spcPts val="0"/>
              </a:spcAft>
              <a:buClr>
                <a:srgbClr val="FFFFFF"/>
              </a:buClr>
              <a:buSzPts val="3200"/>
              <a:buFont typeface="Verdana"/>
              <a:buNone/>
            </a:pPr>
            <a:r>
              <a:rPr lang="en-US" sz="3200"/>
              <a:t>Module 4: Objectives</a:t>
            </a:r>
            <a:endParaRPr/>
          </a:p>
        </p:txBody>
      </p:sp>
      <p:sp>
        <p:nvSpPr>
          <p:cNvPr id="307" name="Google Shape;307;p2"/>
          <p:cNvSpPr txBox="1">
            <a:spLocks noGrp="1"/>
          </p:cNvSpPr>
          <p:nvPr>
            <p:ph type="body" idx="2"/>
          </p:nvPr>
        </p:nvSpPr>
        <p:spPr>
          <a:xfrm rot="-430974">
            <a:off x="989751" y="1850374"/>
            <a:ext cx="3831850" cy="3883440"/>
          </a:xfrm>
          <a:prstGeom prst="rect">
            <a:avLst/>
          </a:prstGeom>
          <a:noFill/>
          <a:ln>
            <a:noFill/>
          </a:ln>
        </p:spPr>
        <p:txBody>
          <a:bodyPr spcFirstLastPara="1" wrap="square" lIns="91425" tIns="45700" rIns="91425" bIns="45700" anchor="t" anchorCtr="0">
            <a:noAutofit/>
          </a:bodyPr>
          <a:lstStyle/>
          <a:p>
            <a:pPr marL="457200" lvl="0" indent="-457200" algn="l" rtl="0">
              <a:lnSpc>
                <a:spcPct val="100000"/>
              </a:lnSpc>
              <a:spcBef>
                <a:spcPts val="0"/>
              </a:spcBef>
              <a:spcAft>
                <a:spcPts val="0"/>
              </a:spcAft>
              <a:buClr>
                <a:schemeClr val="dk1"/>
              </a:buClr>
              <a:buSzPts val="2000"/>
              <a:buFont typeface="Verdana"/>
              <a:buAutoNum type="arabicPeriod"/>
            </a:pPr>
            <a:r>
              <a:rPr lang="en-US" sz="2000">
                <a:solidFill>
                  <a:schemeClr val="dk1"/>
                </a:solidFill>
              </a:rPr>
              <a:t>Understand the short and long term impact of trauma on victims</a:t>
            </a:r>
            <a:endParaRPr/>
          </a:p>
          <a:p>
            <a:pPr marL="457200" lvl="0" indent="-457200" algn="l" rtl="0">
              <a:lnSpc>
                <a:spcPct val="100000"/>
              </a:lnSpc>
              <a:spcBef>
                <a:spcPts val="0"/>
              </a:spcBef>
              <a:spcAft>
                <a:spcPts val="0"/>
              </a:spcAft>
              <a:buClr>
                <a:schemeClr val="dk1"/>
              </a:buClr>
              <a:buSzPts val="2000"/>
              <a:buFont typeface="Verdana"/>
              <a:buAutoNum type="arabicPeriod"/>
            </a:pPr>
            <a:r>
              <a:rPr lang="en-US" sz="2000">
                <a:solidFill>
                  <a:schemeClr val="dk1"/>
                </a:solidFill>
              </a:rPr>
              <a:t>Identify how trauma can affect a victim’s cooperation in an investigation.</a:t>
            </a:r>
            <a:endParaRPr/>
          </a:p>
          <a:p>
            <a:pPr marL="457200" lvl="0" indent="-457200" algn="l" rtl="0">
              <a:lnSpc>
                <a:spcPct val="100000"/>
              </a:lnSpc>
              <a:spcBef>
                <a:spcPts val="0"/>
              </a:spcBef>
              <a:spcAft>
                <a:spcPts val="0"/>
              </a:spcAft>
              <a:buClr>
                <a:schemeClr val="dk1"/>
              </a:buClr>
              <a:buSzPts val="2000"/>
              <a:buFont typeface="Verdana"/>
              <a:buAutoNum type="arabicPeriod"/>
            </a:pPr>
            <a:r>
              <a:rPr lang="en-US" sz="2000">
                <a:solidFill>
                  <a:schemeClr val="dk1"/>
                </a:solidFill>
              </a:rPr>
              <a:t>Learn how an investigator can facilitate a victim’s willingness to cooperate with an investigation. </a:t>
            </a:r>
            <a:endParaRPr/>
          </a:p>
          <a:p>
            <a:pPr marL="457200" lvl="0" indent="-330200" algn="l" rtl="0">
              <a:lnSpc>
                <a:spcPct val="100000"/>
              </a:lnSpc>
              <a:spcBef>
                <a:spcPts val="0"/>
              </a:spcBef>
              <a:spcAft>
                <a:spcPts val="0"/>
              </a:spcAft>
              <a:buClr>
                <a:srgbClr val="5F574F"/>
              </a:buClr>
              <a:buSzPts val="2000"/>
              <a:buFont typeface="Verdana"/>
              <a:buNone/>
            </a:pPr>
            <a:endParaRPr sz="2000" i="1">
              <a:solidFill>
                <a:schemeClr val="dk1"/>
              </a:solidFill>
            </a:endParaRPr>
          </a:p>
        </p:txBody>
      </p:sp>
      <p:pic>
        <p:nvPicPr>
          <p:cNvPr id="308" name="Google Shape;308;p2" descr="C:\Users\mdodson\AppData\Local\Microsoft\Windows\Temporary Internet Files\Content.IE5\L3K8N2UL\MP900442488[1].jpg"/>
          <p:cNvPicPr preferRelativeResize="0"/>
          <p:nvPr/>
        </p:nvPicPr>
        <p:blipFill rotWithShape="1">
          <a:blip r:embed="rId3">
            <a:alphaModFix/>
          </a:blip>
          <a:srcRect l="82140" t="25988" b="14853"/>
          <a:stretch/>
        </p:blipFill>
        <p:spPr>
          <a:xfrm>
            <a:off x="5827058" y="1246095"/>
            <a:ext cx="1300097" cy="5611906"/>
          </a:xfrm>
          <a:prstGeom prst="rect">
            <a:avLst/>
          </a:prstGeom>
          <a:noFill/>
          <a:ln>
            <a:noFill/>
          </a:ln>
        </p:spPr>
      </p:pic>
      <p:pic>
        <p:nvPicPr>
          <p:cNvPr id="309" name="Google Shape;309;p2" descr="C:\Users\mdodson\AppData\Local\Microsoft\Windows\Temporary Internet Files\Content.IE5\L3K8N2UL\MP900442488[1].jpg"/>
          <p:cNvPicPr preferRelativeResize="0"/>
          <p:nvPr/>
        </p:nvPicPr>
        <p:blipFill rotWithShape="1">
          <a:blip r:embed="rId3">
            <a:alphaModFix/>
          </a:blip>
          <a:srcRect l="83980" t="25988" b="14853"/>
          <a:stretch/>
        </p:blipFill>
        <p:spPr>
          <a:xfrm>
            <a:off x="7127155" y="1246095"/>
            <a:ext cx="1166161" cy="5611906"/>
          </a:xfrm>
          <a:prstGeom prst="rect">
            <a:avLst/>
          </a:prstGeom>
          <a:noFill/>
          <a:ln>
            <a:noFill/>
          </a:ln>
        </p:spPr>
      </p:pic>
      <p:pic>
        <p:nvPicPr>
          <p:cNvPr id="310" name="Google Shape;310;p2" descr="C:\Users\mdodson\AppData\Local\Microsoft\Windows\Temporary Internet Files\Content.IE5\L3K8N2UL\MP900442488[1].jpg"/>
          <p:cNvPicPr preferRelativeResize="0"/>
          <p:nvPr/>
        </p:nvPicPr>
        <p:blipFill rotWithShape="1">
          <a:blip r:embed="rId3">
            <a:alphaModFix/>
          </a:blip>
          <a:srcRect l="83980" t="25988" b="14853"/>
          <a:stretch/>
        </p:blipFill>
        <p:spPr>
          <a:xfrm>
            <a:off x="7982321" y="1246094"/>
            <a:ext cx="1166161" cy="5611906"/>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Google Shape;445;p20"/>
          <p:cNvSpPr txBox="1">
            <a:spLocks noGrp="1"/>
          </p:cNvSpPr>
          <p:nvPr>
            <p:ph type="body" idx="2"/>
          </p:nvPr>
        </p:nvSpPr>
        <p:spPr>
          <a:xfrm>
            <a:off x="457200" y="1219200"/>
            <a:ext cx="8229599" cy="3883440"/>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Clr>
                <a:schemeClr val="dk1"/>
              </a:buClr>
              <a:buSzPts val="1800"/>
              <a:buNone/>
            </a:pPr>
            <a:r>
              <a:rPr lang="en-US" sz="1800">
                <a:solidFill>
                  <a:schemeClr val="dk1"/>
                </a:solidFill>
              </a:rPr>
              <a:t>Incarcerated sexual abuse victims:</a:t>
            </a:r>
            <a:endParaRPr/>
          </a:p>
          <a:p>
            <a:pPr marL="742950" lvl="1" indent="-285750" algn="l" rtl="0">
              <a:lnSpc>
                <a:spcPct val="150000"/>
              </a:lnSpc>
              <a:spcBef>
                <a:spcPts val="0"/>
              </a:spcBef>
              <a:spcAft>
                <a:spcPts val="0"/>
              </a:spcAft>
              <a:buClr>
                <a:schemeClr val="dk1"/>
              </a:buClr>
              <a:buSzPts val="1500"/>
              <a:buFont typeface="Arial"/>
              <a:buChar char="•"/>
            </a:pPr>
            <a:r>
              <a:rPr lang="en-US" sz="1500">
                <a:solidFill>
                  <a:schemeClr val="dk1"/>
                </a:solidFill>
              </a:rPr>
              <a:t>May experience repetitive assaults by multiple assailants over a period of time.</a:t>
            </a:r>
            <a:endParaRPr/>
          </a:p>
          <a:p>
            <a:pPr marL="0" lvl="0" indent="0" algn="l" rtl="0">
              <a:lnSpc>
                <a:spcPct val="150000"/>
              </a:lnSpc>
              <a:spcBef>
                <a:spcPts val="0"/>
              </a:spcBef>
              <a:spcAft>
                <a:spcPts val="0"/>
              </a:spcAft>
              <a:buClr>
                <a:schemeClr val="dk1"/>
              </a:buClr>
              <a:buSzPts val="1800"/>
              <a:buFont typeface="Verdana"/>
              <a:buNone/>
            </a:pPr>
            <a:r>
              <a:rPr lang="en-US" sz="1800">
                <a:solidFill>
                  <a:schemeClr val="dk1"/>
                </a:solidFill>
              </a:rPr>
              <a:t>This may lead to:</a:t>
            </a:r>
            <a:endParaRPr/>
          </a:p>
          <a:p>
            <a:pPr marL="742950" lvl="1" indent="-285750" algn="l" rtl="0">
              <a:lnSpc>
                <a:spcPct val="150000"/>
              </a:lnSpc>
              <a:spcBef>
                <a:spcPts val="0"/>
              </a:spcBef>
              <a:spcAft>
                <a:spcPts val="0"/>
              </a:spcAft>
              <a:buClr>
                <a:schemeClr val="dk1"/>
              </a:buClr>
              <a:buSzPts val="1500"/>
              <a:buFont typeface="Arial"/>
              <a:buChar char="•"/>
            </a:pPr>
            <a:r>
              <a:rPr lang="en-US" sz="1500">
                <a:solidFill>
                  <a:schemeClr val="dk1"/>
                </a:solidFill>
              </a:rPr>
              <a:t>Ongoing physical and psychological trauma, </a:t>
            </a:r>
            <a:endParaRPr/>
          </a:p>
          <a:p>
            <a:pPr marL="742950" lvl="1" indent="-285750" algn="l" rtl="0">
              <a:lnSpc>
                <a:spcPct val="150000"/>
              </a:lnSpc>
              <a:spcBef>
                <a:spcPts val="0"/>
              </a:spcBef>
              <a:spcAft>
                <a:spcPts val="0"/>
              </a:spcAft>
              <a:buClr>
                <a:schemeClr val="dk1"/>
              </a:buClr>
              <a:buSzPts val="1500"/>
              <a:buFont typeface="Arial"/>
              <a:buChar char="•"/>
            </a:pPr>
            <a:r>
              <a:rPr lang="en-US" sz="1500">
                <a:solidFill>
                  <a:schemeClr val="dk1"/>
                </a:solidFill>
              </a:rPr>
              <a:t>A more debilitating form of PTSD.</a:t>
            </a:r>
            <a:endParaRPr/>
          </a:p>
          <a:p>
            <a:pPr marL="0" lvl="0" indent="0" algn="l" rtl="0">
              <a:lnSpc>
                <a:spcPct val="150000"/>
              </a:lnSpc>
              <a:spcBef>
                <a:spcPts val="0"/>
              </a:spcBef>
              <a:spcAft>
                <a:spcPts val="0"/>
              </a:spcAft>
              <a:buClr>
                <a:schemeClr val="dk1"/>
              </a:buClr>
              <a:buSzPts val="1800"/>
              <a:buFont typeface="Verdana"/>
              <a:buNone/>
            </a:pPr>
            <a:r>
              <a:rPr lang="en-US" sz="1800">
                <a:solidFill>
                  <a:schemeClr val="dk1"/>
                </a:solidFill>
              </a:rPr>
              <a:t>Incarcerated victims may also experience:</a:t>
            </a:r>
            <a:endParaRPr/>
          </a:p>
          <a:p>
            <a:pPr marL="742950" lvl="1" indent="-285750" algn="l" rtl="0">
              <a:lnSpc>
                <a:spcPct val="150000"/>
              </a:lnSpc>
              <a:spcBef>
                <a:spcPts val="0"/>
              </a:spcBef>
              <a:spcAft>
                <a:spcPts val="0"/>
              </a:spcAft>
              <a:buClr>
                <a:schemeClr val="dk1"/>
              </a:buClr>
              <a:buSzPts val="1500"/>
              <a:buFont typeface="Arial"/>
              <a:buChar char="•"/>
            </a:pPr>
            <a:r>
              <a:rPr lang="en-US" sz="1500">
                <a:solidFill>
                  <a:schemeClr val="dk1"/>
                </a:solidFill>
              </a:rPr>
              <a:t>A loss of social status, and</a:t>
            </a:r>
            <a:endParaRPr/>
          </a:p>
          <a:p>
            <a:pPr marL="742950" lvl="1" indent="-285750" algn="l" rtl="0">
              <a:lnSpc>
                <a:spcPct val="150000"/>
              </a:lnSpc>
              <a:spcBef>
                <a:spcPts val="0"/>
              </a:spcBef>
              <a:spcAft>
                <a:spcPts val="0"/>
              </a:spcAft>
              <a:buClr>
                <a:schemeClr val="dk1"/>
              </a:buClr>
              <a:buSzPts val="1500"/>
              <a:buFont typeface="Arial"/>
              <a:buChar char="•"/>
            </a:pPr>
            <a:r>
              <a:rPr lang="en-US" sz="1500">
                <a:solidFill>
                  <a:schemeClr val="dk1"/>
                </a:solidFill>
              </a:rPr>
              <a:t>Increased vulnerability within the jail or prison, </a:t>
            </a:r>
            <a:endParaRPr/>
          </a:p>
          <a:p>
            <a:pPr marL="742950" lvl="1" indent="-285750" algn="l" rtl="0">
              <a:lnSpc>
                <a:spcPct val="150000"/>
              </a:lnSpc>
              <a:spcBef>
                <a:spcPts val="0"/>
              </a:spcBef>
              <a:spcAft>
                <a:spcPts val="0"/>
              </a:spcAft>
              <a:buClr>
                <a:schemeClr val="dk1"/>
              </a:buClr>
              <a:buSzPts val="1500"/>
              <a:buFont typeface="Arial"/>
              <a:buChar char="•"/>
            </a:pPr>
            <a:r>
              <a:rPr lang="en-US" sz="1500">
                <a:solidFill>
                  <a:schemeClr val="dk1"/>
                </a:solidFill>
              </a:rPr>
              <a:t>Additional feelings of betrayal, alienation and violation, which increases pain and suffering in cases of staff sexual misconduct.</a:t>
            </a:r>
            <a:endParaRPr/>
          </a:p>
          <a:p>
            <a:pPr marL="285750" lvl="0" indent="-171450" algn="l" rtl="0">
              <a:lnSpc>
                <a:spcPct val="150000"/>
              </a:lnSpc>
              <a:spcBef>
                <a:spcPts val="0"/>
              </a:spcBef>
              <a:spcAft>
                <a:spcPts val="0"/>
              </a:spcAft>
              <a:buClr>
                <a:srgbClr val="5F574F"/>
              </a:buClr>
              <a:buSzPts val="1800"/>
              <a:buFont typeface="Arial"/>
              <a:buNone/>
            </a:pPr>
            <a:endParaRPr sz="1800">
              <a:solidFill>
                <a:schemeClr val="dk1"/>
              </a:solidFill>
            </a:endParaRPr>
          </a:p>
        </p:txBody>
      </p:sp>
      <p:sp>
        <p:nvSpPr>
          <p:cNvPr id="446" name="Google Shape;446;p20"/>
          <p:cNvSpPr txBox="1">
            <a:spLocks noGrp="1"/>
          </p:cNvSpPr>
          <p:nvPr>
            <p:ph type="title" idx="4294967295"/>
          </p:nvPr>
        </p:nvSpPr>
        <p:spPr>
          <a:xfrm>
            <a:off x="-5688" y="0"/>
            <a:ext cx="9149687" cy="13716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3200"/>
              <a:buFont typeface="Verdana"/>
              <a:buNone/>
            </a:pPr>
            <a:r>
              <a:rPr lang="en-US" sz="3200">
                <a:solidFill>
                  <a:schemeClr val="lt1"/>
                </a:solidFill>
              </a:rPr>
              <a:t>Impact of Sexual Abuse: Corrections</a:t>
            </a:r>
            <a:endParaRPr/>
          </a:p>
        </p:txBody>
      </p:sp>
      <p:sp>
        <p:nvSpPr>
          <p:cNvPr id="447" name="Google Shape;447;p20"/>
          <p:cNvSpPr txBox="1"/>
          <p:nvPr/>
        </p:nvSpPr>
        <p:spPr>
          <a:xfrm>
            <a:off x="457200" y="6135598"/>
            <a:ext cx="7269018"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i="1">
                <a:solidFill>
                  <a:schemeClr val="dk1"/>
                </a:solidFill>
                <a:latin typeface="Verdana"/>
                <a:ea typeface="Verdana"/>
                <a:cs typeface="Verdana"/>
                <a:sym typeface="Verdana"/>
              </a:rPr>
              <a:t>SOURCE: A Guide to An Effective Medical Response to Prisoner Sexual Violence</a:t>
            </a:r>
            <a:endParaRPr/>
          </a:p>
          <a:p>
            <a:pPr marL="0" marR="0" lvl="0" indent="0" algn="l" rtl="0">
              <a:spcBef>
                <a:spcPts val="0"/>
              </a:spcBef>
              <a:spcAft>
                <a:spcPts val="0"/>
              </a:spcAft>
              <a:buNone/>
            </a:pPr>
            <a:r>
              <a:rPr lang="en-US" sz="1200">
                <a:solidFill>
                  <a:schemeClr val="dk1"/>
                </a:solidFill>
                <a:latin typeface="Verdana"/>
                <a:ea typeface="Verdana"/>
                <a:cs typeface="Verdana"/>
                <a:sym typeface="Verdana"/>
              </a:rPr>
              <a:t>{Monograph for Colorado Department of Public Safety – Dumond &amp; Dumond, 2007}</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2" name="Google Shape;452;p21"/>
          <p:cNvSpPr txBox="1">
            <a:spLocks noGrp="1"/>
          </p:cNvSpPr>
          <p:nvPr>
            <p:ph type="body" idx="2"/>
          </p:nvPr>
        </p:nvSpPr>
        <p:spPr>
          <a:xfrm>
            <a:off x="457200" y="1295400"/>
            <a:ext cx="8229599" cy="3883440"/>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Clr>
                <a:schemeClr val="dk1"/>
              </a:buClr>
              <a:buSzPts val="2000"/>
              <a:buNone/>
            </a:pPr>
            <a:r>
              <a:rPr lang="en-US" sz="2000">
                <a:solidFill>
                  <a:schemeClr val="dk1"/>
                </a:solidFill>
              </a:rPr>
              <a:t>In addition to the previously discussed symptoms, male victims</a:t>
            </a:r>
            <a:endParaRPr/>
          </a:p>
          <a:p>
            <a:pPr marL="342900" lvl="0" indent="-342900" algn="l" rtl="0">
              <a:lnSpc>
                <a:spcPct val="150000"/>
              </a:lnSpc>
              <a:spcBef>
                <a:spcPts val="0"/>
              </a:spcBef>
              <a:spcAft>
                <a:spcPts val="0"/>
              </a:spcAft>
              <a:buClr>
                <a:schemeClr val="dk1"/>
              </a:buClr>
              <a:buSzPts val="2000"/>
              <a:buFont typeface="Arial"/>
              <a:buChar char="•"/>
            </a:pPr>
            <a:r>
              <a:rPr lang="en-US" sz="2000" b="0">
                <a:solidFill>
                  <a:schemeClr val="dk1"/>
                </a:solidFill>
              </a:rPr>
              <a:t>May experience erection and orgasm during anal rape due to the pressure on the prostate, which compounds the trauma and exacerbates self-blame. </a:t>
            </a:r>
            <a:endParaRPr/>
          </a:p>
          <a:p>
            <a:pPr marL="342900" lvl="0" indent="-342900" algn="l" rtl="0">
              <a:lnSpc>
                <a:spcPct val="150000"/>
              </a:lnSpc>
              <a:spcBef>
                <a:spcPts val="0"/>
              </a:spcBef>
              <a:spcAft>
                <a:spcPts val="0"/>
              </a:spcAft>
              <a:buClr>
                <a:schemeClr val="dk1"/>
              </a:buClr>
              <a:buSzPts val="2000"/>
              <a:buFont typeface="Arial"/>
              <a:buChar char="•"/>
            </a:pPr>
            <a:r>
              <a:rPr lang="en-US" sz="2000" b="0">
                <a:solidFill>
                  <a:schemeClr val="dk1"/>
                </a:solidFill>
              </a:rPr>
              <a:t>Often experience concern about their masculinity, competence and security, which increases their humiliation and suffering.</a:t>
            </a:r>
            <a:endParaRPr/>
          </a:p>
          <a:p>
            <a:pPr marL="342900" lvl="0" indent="-342900" algn="l" rtl="0">
              <a:lnSpc>
                <a:spcPct val="150000"/>
              </a:lnSpc>
              <a:spcBef>
                <a:spcPts val="0"/>
              </a:spcBef>
              <a:spcAft>
                <a:spcPts val="0"/>
              </a:spcAft>
              <a:buClr>
                <a:schemeClr val="dk1"/>
              </a:buClr>
              <a:buSzPts val="2000"/>
              <a:buFont typeface="Arial"/>
              <a:buChar char="•"/>
            </a:pPr>
            <a:r>
              <a:rPr lang="en-US" sz="2000" b="0">
                <a:solidFill>
                  <a:schemeClr val="dk1"/>
                </a:solidFill>
              </a:rPr>
              <a:t>Often manifest a more “controlled” response, which may lead authorities to conclude the events did not occur or      to minimize its impact.</a:t>
            </a:r>
            <a:endParaRPr/>
          </a:p>
        </p:txBody>
      </p:sp>
      <p:sp>
        <p:nvSpPr>
          <p:cNvPr id="453" name="Google Shape;453;p21"/>
          <p:cNvSpPr txBox="1">
            <a:spLocks noGrp="1"/>
          </p:cNvSpPr>
          <p:nvPr>
            <p:ph type="title" idx="4294967295"/>
          </p:nvPr>
        </p:nvSpPr>
        <p:spPr>
          <a:xfrm>
            <a:off x="0" y="304800"/>
            <a:ext cx="9144000" cy="6096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lt1"/>
              </a:buClr>
              <a:buSzPct val="100000"/>
              <a:buFont typeface="Verdana"/>
              <a:buNone/>
            </a:pPr>
            <a:r>
              <a:rPr lang="en-US">
                <a:solidFill>
                  <a:schemeClr val="lt1"/>
                </a:solidFill>
              </a:rPr>
              <a:t>Impact of Sexual Abuse: Men</a:t>
            </a:r>
            <a:endParaRPr/>
          </a:p>
        </p:txBody>
      </p:sp>
      <p:sp>
        <p:nvSpPr>
          <p:cNvPr id="454" name="Google Shape;454;p21"/>
          <p:cNvSpPr txBox="1"/>
          <p:nvPr/>
        </p:nvSpPr>
        <p:spPr>
          <a:xfrm>
            <a:off x="487907" y="6420407"/>
            <a:ext cx="7848600"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i="1">
                <a:solidFill>
                  <a:schemeClr val="dk1"/>
                </a:solidFill>
                <a:latin typeface="Verdana"/>
                <a:ea typeface="Verdana"/>
                <a:cs typeface="Verdana"/>
                <a:sym typeface="Verdana"/>
              </a:rPr>
              <a:t>SOURCE: A Guide to An Effective Medical Response to Prisoner Sexual Violence</a:t>
            </a:r>
            <a:endParaRPr/>
          </a:p>
          <a:p>
            <a:pPr marL="0" marR="0" lvl="0" indent="0" algn="l" rtl="0">
              <a:spcBef>
                <a:spcPts val="0"/>
              </a:spcBef>
              <a:spcAft>
                <a:spcPts val="0"/>
              </a:spcAft>
              <a:buNone/>
            </a:pPr>
            <a:r>
              <a:rPr lang="en-US" sz="1100">
                <a:solidFill>
                  <a:schemeClr val="dk1"/>
                </a:solidFill>
                <a:latin typeface="Verdana"/>
                <a:ea typeface="Verdana"/>
                <a:cs typeface="Verdana"/>
                <a:sym typeface="Verdana"/>
              </a:rPr>
              <a:t>{Monograph for Colorado Department of Public Safety – Dumond &amp; Dumond, 2007}</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59" name="Google Shape;459;p22"/>
          <p:cNvSpPr txBox="1">
            <a:spLocks noGrp="1"/>
          </p:cNvSpPr>
          <p:nvPr>
            <p:ph type="body" idx="2"/>
          </p:nvPr>
        </p:nvSpPr>
        <p:spPr>
          <a:xfrm>
            <a:off x="304800" y="1295400"/>
            <a:ext cx="8458200" cy="3883440"/>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Clr>
                <a:schemeClr val="dk1"/>
              </a:buClr>
              <a:buSzPts val="2000"/>
              <a:buNone/>
            </a:pPr>
            <a:r>
              <a:rPr lang="en-US" sz="2000">
                <a:solidFill>
                  <a:schemeClr val="dk1"/>
                </a:solidFill>
              </a:rPr>
              <a:t>In addition to the previously discussed symptoms, incarcerated female victims:</a:t>
            </a:r>
            <a:endParaRPr/>
          </a:p>
          <a:p>
            <a:pPr marL="342900" lvl="0" indent="-342900" algn="l" rtl="0">
              <a:lnSpc>
                <a:spcPct val="150000"/>
              </a:lnSpc>
              <a:spcBef>
                <a:spcPts val="0"/>
              </a:spcBef>
              <a:spcAft>
                <a:spcPts val="0"/>
              </a:spcAft>
              <a:buClr>
                <a:schemeClr val="dk1"/>
              </a:buClr>
              <a:buSzPts val="2000"/>
              <a:buFont typeface="Arial"/>
              <a:buChar char="•"/>
            </a:pPr>
            <a:r>
              <a:rPr lang="en-US" sz="2000" b="0">
                <a:solidFill>
                  <a:schemeClr val="dk1"/>
                </a:solidFill>
              </a:rPr>
              <a:t>Have a much higher rate of physical and sexual victimization during childhood, adolescence and prior to their incarceration, resulting in increased vulnerability to PTSD. </a:t>
            </a:r>
            <a:endParaRPr/>
          </a:p>
          <a:p>
            <a:pPr marL="342900" lvl="0" indent="-342900" algn="l" rtl="0">
              <a:lnSpc>
                <a:spcPct val="150000"/>
              </a:lnSpc>
              <a:spcBef>
                <a:spcPts val="0"/>
              </a:spcBef>
              <a:spcAft>
                <a:spcPts val="0"/>
              </a:spcAft>
              <a:buClr>
                <a:schemeClr val="dk1"/>
              </a:buClr>
              <a:buSzPts val="2000"/>
              <a:buFont typeface="Arial"/>
              <a:buChar char="•"/>
            </a:pPr>
            <a:r>
              <a:rPr lang="en-US" sz="2000" b="0">
                <a:solidFill>
                  <a:schemeClr val="dk1"/>
                </a:solidFill>
              </a:rPr>
              <a:t>Have histories of abuse and submission reinforce feelings of inadequacy, despair and unworthiness.</a:t>
            </a:r>
            <a:endParaRPr/>
          </a:p>
          <a:p>
            <a:pPr marL="342900" lvl="0" indent="-342900" algn="l" rtl="0">
              <a:lnSpc>
                <a:spcPct val="150000"/>
              </a:lnSpc>
              <a:spcBef>
                <a:spcPts val="0"/>
              </a:spcBef>
              <a:spcAft>
                <a:spcPts val="0"/>
              </a:spcAft>
              <a:buClr>
                <a:schemeClr val="dk1"/>
              </a:buClr>
              <a:buSzPts val="2000"/>
              <a:buFont typeface="Arial"/>
              <a:buChar char="•"/>
            </a:pPr>
            <a:r>
              <a:rPr lang="en-US" sz="2000" b="0">
                <a:solidFill>
                  <a:schemeClr val="dk1"/>
                </a:solidFill>
              </a:rPr>
              <a:t>May experience compounded expectations of betrayal and anger resulting from incest victimization during childhood in cases of staff sexual misconduct.</a:t>
            </a:r>
            <a:endParaRPr/>
          </a:p>
        </p:txBody>
      </p:sp>
      <p:sp>
        <p:nvSpPr>
          <p:cNvPr id="460" name="Google Shape;460;p22"/>
          <p:cNvSpPr txBox="1">
            <a:spLocks noGrp="1"/>
          </p:cNvSpPr>
          <p:nvPr>
            <p:ph type="title" idx="4294967295"/>
          </p:nvPr>
        </p:nvSpPr>
        <p:spPr>
          <a:xfrm>
            <a:off x="0" y="228600"/>
            <a:ext cx="9144000" cy="9906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3600"/>
              <a:buFont typeface="Verdana"/>
              <a:buNone/>
            </a:pPr>
            <a:r>
              <a:rPr lang="en-US" sz="3600">
                <a:solidFill>
                  <a:schemeClr val="lt1"/>
                </a:solidFill>
              </a:rPr>
              <a:t>Impact of Sexual Abuse: Women</a:t>
            </a:r>
            <a:endParaRPr/>
          </a:p>
        </p:txBody>
      </p:sp>
      <p:sp>
        <p:nvSpPr>
          <p:cNvPr id="461" name="Google Shape;461;p22"/>
          <p:cNvSpPr txBox="1"/>
          <p:nvPr/>
        </p:nvSpPr>
        <p:spPr>
          <a:xfrm>
            <a:off x="12290" y="6319882"/>
            <a:ext cx="7391400" cy="6001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i="1">
                <a:solidFill>
                  <a:schemeClr val="dk1"/>
                </a:solidFill>
                <a:latin typeface="Verdana"/>
                <a:ea typeface="Verdana"/>
                <a:cs typeface="Verdana"/>
                <a:sym typeface="Verdana"/>
              </a:rPr>
              <a:t>SOURCE: </a:t>
            </a:r>
            <a:r>
              <a:rPr lang="en-US" sz="1100">
                <a:solidFill>
                  <a:schemeClr val="dk1"/>
                </a:solidFill>
                <a:latin typeface="Verdana"/>
                <a:ea typeface="Verdana"/>
                <a:cs typeface="Verdana"/>
                <a:sym typeface="Verdana"/>
              </a:rPr>
              <a:t>Dumond, R.W. &amp; Dumond, D.A. (2007a). </a:t>
            </a:r>
            <a:r>
              <a:rPr lang="en-US" sz="1100" i="1">
                <a:solidFill>
                  <a:schemeClr val="dk1"/>
                </a:solidFill>
                <a:latin typeface="Verdana"/>
                <a:ea typeface="Verdana"/>
                <a:cs typeface="Verdana"/>
                <a:sym typeface="Verdana"/>
              </a:rPr>
              <a:t>Managing prison sexual violence:  A guide to effective victim services.  Building Blocks for</a:t>
            </a:r>
            <a:r>
              <a:rPr lang="en-US" sz="1100">
                <a:solidFill>
                  <a:schemeClr val="dk1"/>
                </a:solidFill>
                <a:latin typeface="Verdana"/>
                <a:ea typeface="Verdana"/>
                <a:cs typeface="Verdana"/>
                <a:sym typeface="Verdana"/>
              </a:rPr>
              <a:t> </a:t>
            </a:r>
            <a:r>
              <a:rPr lang="en-US" sz="1100" i="1">
                <a:solidFill>
                  <a:schemeClr val="dk1"/>
                </a:solidFill>
                <a:latin typeface="Verdana"/>
                <a:ea typeface="Verdana"/>
                <a:cs typeface="Verdana"/>
                <a:sym typeface="Verdana"/>
              </a:rPr>
              <a:t>Institutional Safety</a:t>
            </a:r>
            <a:r>
              <a:rPr lang="en-US" sz="1100">
                <a:solidFill>
                  <a:schemeClr val="dk1"/>
                </a:solidFill>
                <a:latin typeface="Verdana"/>
                <a:ea typeface="Verdana"/>
                <a:cs typeface="Verdana"/>
                <a:sym typeface="Verdana"/>
              </a:rPr>
              <a:t>. Denver, CO: Colorado Department of Public Safety, Division of Criminal Justice, Office of Research &amp; Statistics.</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66"/>
        <p:cNvGrpSpPr/>
        <p:nvPr/>
      </p:nvGrpSpPr>
      <p:grpSpPr>
        <a:xfrm>
          <a:off x="0" y="0"/>
          <a:ext cx="0" cy="0"/>
          <a:chOff x="0" y="0"/>
          <a:chExt cx="0" cy="0"/>
        </a:xfrm>
      </p:grpSpPr>
      <p:sp>
        <p:nvSpPr>
          <p:cNvPr id="467" name="Google Shape;467;p23"/>
          <p:cNvSpPr txBox="1">
            <a:spLocks noGrp="1"/>
          </p:cNvSpPr>
          <p:nvPr>
            <p:ph type="body" idx="2"/>
          </p:nvPr>
        </p:nvSpPr>
        <p:spPr>
          <a:xfrm>
            <a:off x="493402" y="1447800"/>
            <a:ext cx="8229599" cy="3883440"/>
          </a:xfrm>
          <a:prstGeom prst="rect">
            <a:avLst/>
          </a:prstGeom>
          <a:noFill/>
          <a:ln>
            <a:noFill/>
          </a:ln>
        </p:spPr>
        <p:txBody>
          <a:bodyPr spcFirstLastPara="1" wrap="square" lIns="91425" tIns="45700" rIns="91425" bIns="45700" anchor="t" anchorCtr="0">
            <a:noAutofit/>
          </a:bodyPr>
          <a:lstStyle/>
          <a:p>
            <a:pPr marL="0" lvl="0" indent="0" algn="l" rtl="0">
              <a:lnSpc>
                <a:spcPct val="170000"/>
              </a:lnSpc>
              <a:spcBef>
                <a:spcPts val="0"/>
              </a:spcBef>
              <a:spcAft>
                <a:spcPts val="0"/>
              </a:spcAft>
              <a:buClr>
                <a:schemeClr val="dk1"/>
              </a:buClr>
              <a:buSzPts val="1800"/>
              <a:buNone/>
            </a:pPr>
            <a:r>
              <a:rPr lang="en-US" sz="1800">
                <a:solidFill>
                  <a:schemeClr val="dk1"/>
                </a:solidFill>
              </a:rPr>
              <a:t>What does this mean for investigations?</a:t>
            </a:r>
            <a:endParaRPr/>
          </a:p>
          <a:p>
            <a:pPr marL="285750" lvl="0" indent="-285750" algn="l" rtl="0">
              <a:lnSpc>
                <a:spcPct val="170000"/>
              </a:lnSpc>
              <a:spcBef>
                <a:spcPts val="0"/>
              </a:spcBef>
              <a:spcAft>
                <a:spcPts val="0"/>
              </a:spcAft>
              <a:buClr>
                <a:schemeClr val="dk1"/>
              </a:buClr>
              <a:buSzPts val="1800"/>
              <a:buFont typeface="Arial"/>
              <a:buChar char="•"/>
            </a:pPr>
            <a:r>
              <a:rPr lang="en-US" sz="1800">
                <a:solidFill>
                  <a:schemeClr val="dk1"/>
                </a:solidFill>
              </a:rPr>
              <a:t>Understanding the background, history, and the potential for ongoing trauma and mental health issues will allow investigators to: </a:t>
            </a:r>
            <a:endParaRPr/>
          </a:p>
          <a:p>
            <a:pPr marL="802386" lvl="4" indent="-285750" algn="l" rtl="0">
              <a:lnSpc>
                <a:spcPct val="170000"/>
              </a:lnSpc>
              <a:spcBef>
                <a:spcPts val="0"/>
              </a:spcBef>
              <a:spcAft>
                <a:spcPts val="0"/>
              </a:spcAft>
              <a:buClr>
                <a:schemeClr val="dk1"/>
              </a:buClr>
              <a:buSzPts val="1800"/>
              <a:buFont typeface="Verdana"/>
              <a:buChar char="»"/>
            </a:pPr>
            <a:r>
              <a:rPr lang="en-US"/>
              <a:t>Better understand inmates’/residents’ actions, reactions and interpretations of events.</a:t>
            </a:r>
            <a:endParaRPr/>
          </a:p>
          <a:p>
            <a:pPr marL="802386" lvl="4" indent="-285750" algn="l" rtl="0">
              <a:lnSpc>
                <a:spcPct val="170000"/>
              </a:lnSpc>
              <a:spcBef>
                <a:spcPts val="0"/>
              </a:spcBef>
              <a:spcAft>
                <a:spcPts val="0"/>
              </a:spcAft>
              <a:buClr>
                <a:schemeClr val="dk1"/>
              </a:buClr>
              <a:buSzPts val="1800"/>
              <a:buFont typeface="Verdana"/>
              <a:buChar char="»"/>
            </a:pPr>
            <a:r>
              <a:rPr lang="en-US"/>
              <a:t>Better reconstruct inmates’/residents’ actions and reactions.</a:t>
            </a:r>
            <a:endParaRPr/>
          </a:p>
          <a:p>
            <a:pPr marL="802386" lvl="4" indent="-285750" algn="l" rtl="0">
              <a:lnSpc>
                <a:spcPct val="170000"/>
              </a:lnSpc>
              <a:spcBef>
                <a:spcPts val="0"/>
              </a:spcBef>
              <a:spcAft>
                <a:spcPts val="0"/>
              </a:spcAft>
              <a:buClr>
                <a:schemeClr val="dk1"/>
              </a:buClr>
              <a:buSzPts val="1800"/>
              <a:buFont typeface="Verdana"/>
              <a:buChar char="»"/>
            </a:pPr>
            <a:r>
              <a:rPr lang="en-US"/>
              <a:t>Positively impact the healing process of inmates/residents who have recently experienced trauma through sexual abuse.</a:t>
            </a:r>
            <a:endParaRPr/>
          </a:p>
          <a:p>
            <a:pPr marL="0" lvl="0" indent="0" algn="l" rtl="0">
              <a:lnSpc>
                <a:spcPct val="170000"/>
              </a:lnSpc>
              <a:spcBef>
                <a:spcPts val="0"/>
              </a:spcBef>
              <a:spcAft>
                <a:spcPts val="0"/>
              </a:spcAft>
              <a:buClr>
                <a:srgbClr val="5F574F"/>
              </a:buClr>
              <a:buSzPts val="1400"/>
              <a:buNone/>
            </a:pPr>
            <a:endParaRPr sz="1400">
              <a:solidFill>
                <a:schemeClr val="dk1"/>
              </a:solidFill>
            </a:endParaRPr>
          </a:p>
        </p:txBody>
      </p:sp>
      <p:sp>
        <p:nvSpPr>
          <p:cNvPr id="468" name="Google Shape;468;p23"/>
          <p:cNvSpPr txBox="1">
            <a:spLocks noGrp="1"/>
          </p:cNvSpPr>
          <p:nvPr>
            <p:ph type="title" idx="4294967295"/>
          </p:nvPr>
        </p:nvSpPr>
        <p:spPr>
          <a:xfrm>
            <a:off x="0" y="76200"/>
            <a:ext cx="91440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000"/>
              <a:buFont typeface="Verdana"/>
              <a:buNone/>
            </a:pPr>
            <a:r>
              <a:rPr lang="en-US" sz="4000">
                <a:solidFill>
                  <a:schemeClr val="lt1"/>
                </a:solidFill>
              </a:rPr>
              <a:t>Implications	</a:t>
            </a:r>
            <a:endParaRPr/>
          </a:p>
        </p:txBody>
      </p:sp>
      <p:sp>
        <p:nvSpPr>
          <p:cNvPr id="469" name="Google Shape;469;p23"/>
          <p:cNvSpPr/>
          <p:nvPr/>
        </p:nvSpPr>
        <p:spPr>
          <a:xfrm>
            <a:off x="8220081" y="6186751"/>
            <a:ext cx="502920" cy="502920"/>
          </a:xfrm>
          <a:prstGeom prst="ellipse">
            <a:avLst/>
          </a:prstGeom>
          <a:noFill/>
          <a:ln w="19050" cap="flat" cmpd="sng">
            <a:solidFill>
              <a:srgbClr val="FFFFFF"/>
            </a:solidFill>
            <a:prstDash val="solid"/>
            <a:round/>
            <a:headEnd type="none" w="sm" len="sm"/>
            <a:tailEnd type="none" w="sm" len="sm"/>
          </a:ln>
        </p:spPr>
        <p:txBody>
          <a:bodyPr spcFirstLastPara="1" wrap="square" lIns="9125" tIns="9125" rIns="9125" bIns="9125" anchor="ctr" anchorCtr="0">
            <a:normAutofit/>
          </a:bodyPr>
          <a:lstStyle/>
          <a:p>
            <a:pPr marL="0" marR="0" lvl="0" indent="0" algn="ctr" rtl="0">
              <a:spcBef>
                <a:spcPts val="0"/>
              </a:spcBef>
              <a:spcAft>
                <a:spcPts val="0"/>
              </a:spcAft>
              <a:buNone/>
            </a:pPr>
            <a:fld id="{00000000-1234-1234-1234-123412341234}" type="slidenum">
              <a:rPr lang="en-US" sz="1650">
                <a:solidFill>
                  <a:srgbClr val="FFFFFF"/>
                </a:solidFill>
                <a:latin typeface="Verdana"/>
                <a:ea typeface="Verdana"/>
                <a:cs typeface="Verdana"/>
                <a:sym typeface="Verdana"/>
              </a:rPr>
              <a:t>23</a:t>
            </a:fld>
            <a:endParaRPr sz="1650">
              <a:solidFill>
                <a:srgbClr val="FFFFFF"/>
              </a:solidFill>
              <a:latin typeface="Verdana"/>
              <a:ea typeface="Verdana"/>
              <a:cs typeface="Verdana"/>
              <a:sym typeface="Verdana"/>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
        <p:nvSpPr>
          <p:cNvPr id="475" name="Google Shape;475;p24"/>
          <p:cNvSpPr txBox="1">
            <a:spLocks noGrp="1"/>
          </p:cNvSpPr>
          <p:nvPr>
            <p:ph type="body" idx="2"/>
          </p:nvPr>
        </p:nvSpPr>
        <p:spPr>
          <a:xfrm>
            <a:off x="457200" y="1447800"/>
            <a:ext cx="8229599" cy="3883440"/>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Clr>
                <a:srgbClr val="C00000"/>
              </a:buClr>
              <a:buSzPts val="1800"/>
              <a:buNone/>
            </a:pPr>
            <a:r>
              <a:rPr lang="en-US" sz="1800" b="1">
                <a:solidFill>
                  <a:srgbClr val="C00000"/>
                </a:solidFill>
              </a:rPr>
              <a:t>Do no harm in your interactions with victims.</a:t>
            </a:r>
            <a:endParaRPr/>
          </a:p>
          <a:p>
            <a:pPr marL="285750" lvl="0" indent="-285750" algn="l" rtl="0">
              <a:lnSpc>
                <a:spcPct val="150000"/>
              </a:lnSpc>
              <a:spcBef>
                <a:spcPts val="0"/>
              </a:spcBef>
              <a:spcAft>
                <a:spcPts val="0"/>
              </a:spcAft>
              <a:buClr>
                <a:schemeClr val="dk1"/>
              </a:buClr>
              <a:buSzPts val="1800"/>
              <a:buFont typeface="Arial"/>
              <a:buChar char="•"/>
            </a:pPr>
            <a:r>
              <a:rPr lang="en-US" sz="1800">
                <a:solidFill>
                  <a:schemeClr val="dk1"/>
                </a:solidFill>
              </a:rPr>
              <a:t>Be aware of your power to cause a “second injury,” through:</a:t>
            </a:r>
            <a:endParaRPr/>
          </a:p>
          <a:p>
            <a:pPr marL="606425" lvl="1" indent="-285750" algn="l" rtl="0">
              <a:lnSpc>
                <a:spcPct val="150000"/>
              </a:lnSpc>
              <a:spcBef>
                <a:spcPts val="0"/>
              </a:spcBef>
              <a:spcAft>
                <a:spcPts val="0"/>
              </a:spcAft>
              <a:buClr>
                <a:schemeClr val="dk1"/>
              </a:buClr>
              <a:buSzPts val="1800"/>
              <a:buChar char="–"/>
            </a:pPr>
            <a:r>
              <a:rPr lang="en-US" sz="1800">
                <a:solidFill>
                  <a:schemeClr val="dk1"/>
                </a:solidFill>
              </a:rPr>
              <a:t>Perceived rejection/disbelief</a:t>
            </a:r>
            <a:endParaRPr/>
          </a:p>
          <a:p>
            <a:pPr marL="606425" lvl="1" indent="-285750" algn="l" rtl="0">
              <a:lnSpc>
                <a:spcPct val="150000"/>
              </a:lnSpc>
              <a:spcBef>
                <a:spcPts val="0"/>
              </a:spcBef>
              <a:spcAft>
                <a:spcPts val="0"/>
              </a:spcAft>
              <a:buClr>
                <a:schemeClr val="dk1"/>
              </a:buClr>
              <a:buSzPts val="1800"/>
              <a:buChar char="–"/>
            </a:pPr>
            <a:r>
              <a:rPr lang="en-US" sz="1800">
                <a:solidFill>
                  <a:schemeClr val="dk1"/>
                </a:solidFill>
              </a:rPr>
              <a:t>Perceived indifference, or lack of support </a:t>
            </a:r>
            <a:endParaRPr/>
          </a:p>
          <a:p>
            <a:pPr marL="606425" lvl="1" indent="-285750" algn="l" rtl="0">
              <a:lnSpc>
                <a:spcPct val="150000"/>
              </a:lnSpc>
              <a:spcBef>
                <a:spcPts val="0"/>
              </a:spcBef>
              <a:spcAft>
                <a:spcPts val="0"/>
              </a:spcAft>
              <a:buClr>
                <a:schemeClr val="dk1"/>
              </a:buClr>
              <a:buSzPts val="1800"/>
              <a:buChar char="–"/>
            </a:pPr>
            <a:r>
              <a:rPr lang="en-US" sz="1800">
                <a:solidFill>
                  <a:schemeClr val="dk1"/>
                </a:solidFill>
              </a:rPr>
              <a:t>Projections (conscious or unconscious) of blame on the victim</a:t>
            </a:r>
            <a:endParaRPr/>
          </a:p>
          <a:p>
            <a:pPr marL="285750" lvl="0" indent="-285750" algn="l" rtl="0">
              <a:lnSpc>
                <a:spcPct val="150000"/>
              </a:lnSpc>
              <a:spcBef>
                <a:spcPts val="0"/>
              </a:spcBef>
              <a:spcAft>
                <a:spcPts val="0"/>
              </a:spcAft>
              <a:buClr>
                <a:schemeClr val="dk1"/>
              </a:buClr>
              <a:buSzPts val="1800"/>
              <a:buFont typeface="Arial"/>
              <a:buChar char="•"/>
            </a:pPr>
            <a:r>
              <a:rPr lang="en-US" sz="1800">
                <a:solidFill>
                  <a:schemeClr val="dk1"/>
                </a:solidFill>
              </a:rPr>
              <a:t>Be aware of your power to discourage reporting and cooperation, which may result in:</a:t>
            </a:r>
            <a:endParaRPr/>
          </a:p>
          <a:p>
            <a:pPr marL="742950" lvl="1" indent="-285750" algn="l" rtl="0">
              <a:lnSpc>
                <a:spcPct val="150000"/>
              </a:lnSpc>
              <a:spcBef>
                <a:spcPts val="0"/>
              </a:spcBef>
              <a:spcAft>
                <a:spcPts val="0"/>
              </a:spcAft>
              <a:buClr>
                <a:schemeClr val="dk1"/>
              </a:buClr>
              <a:buSzPts val="1800"/>
              <a:buFont typeface="Verdana"/>
              <a:buChar char="»"/>
            </a:pPr>
            <a:r>
              <a:rPr lang="en-US" sz="1800">
                <a:solidFill>
                  <a:schemeClr val="dk1"/>
                </a:solidFill>
              </a:rPr>
              <a:t>A loss of crucial information in a case, </a:t>
            </a:r>
            <a:endParaRPr/>
          </a:p>
          <a:p>
            <a:pPr marL="742950" lvl="1" indent="-285750" algn="l" rtl="0">
              <a:lnSpc>
                <a:spcPct val="150000"/>
              </a:lnSpc>
              <a:spcBef>
                <a:spcPts val="0"/>
              </a:spcBef>
              <a:spcAft>
                <a:spcPts val="0"/>
              </a:spcAft>
              <a:buClr>
                <a:schemeClr val="dk1"/>
              </a:buClr>
              <a:buSzPts val="1800"/>
              <a:buFont typeface="Verdana"/>
              <a:buChar char="»"/>
            </a:pPr>
            <a:r>
              <a:rPr lang="en-US" sz="1800">
                <a:solidFill>
                  <a:schemeClr val="dk1"/>
                </a:solidFill>
              </a:rPr>
              <a:t>A decrease in facility safety, and </a:t>
            </a:r>
            <a:endParaRPr/>
          </a:p>
          <a:p>
            <a:pPr marL="742950" lvl="1" indent="-285750" algn="l" rtl="0">
              <a:lnSpc>
                <a:spcPct val="150000"/>
              </a:lnSpc>
              <a:spcBef>
                <a:spcPts val="0"/>
              </a:spcBef>
              <a:spcAft>
                <a:spcPts val="0"/>
              </a:spcAft>
              <a:buClr>
                <a:schemeClr val="dk1"/>
              </a:buClr>
              <a:buSzPts val="1800"/>
              <a:buFont typeface="Verdana"/>
              <a:buChar char="»"/>
            </a:pPr>
            <a:r>
              <a:rPr lang="en-US" sz="1800">
                <a:solidFill>
                  <a:schemeClr val="dk1"/>
                </a:solidFill>
              </a:rPr>
              <a:t>Increased agency liability.</a:t>
            </a:r>
            <a:endParaRPr/>
          </a:p>
          <a:p>
            <a:pPr marL="0" lvl="0" indent="0" algn="l" rtl="0">
              <a:lnSpc>
                <a:spcPct val="150000"/>
              </a:lnSpc>
              <a:spcBef>
                <a:spcPts val="0"/>
              </a:spcBef>
              <a:spcAft>
                <a:spcPts val="0"/>
              </a:spcAft>
              <a:buClr>
                <a:srgbClr val="5F574F"/>
              </a:buClr>
              <a:buSzPts val="1800"/>
              <a:buNone/>
            </a:pPr>
            <a:endParaRPr sz="1800"/>
          </a:p>
        </p:txBody>
      </p:sp>
      <p:sp>
        <p:nvSpPr>
          <p:cNvPr id="476" name="Google Shape;476;p24"/>
          <p:cNvSpPr txBox="1">
            <a:spLocks noGrp="1"/>
          </p:cNvSpPr>
          <p:nvPr>
            <p:ph type="title" idx="4294967295"/>
          </p:nvPr>
        </p:nvSpPr>
        <p:spPr>
          <a:xfrm>
            <a:off x="0" y="40943"/>
            <a:ext cx="91440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3200"/>
              <a:buFont typeface="Verdana"/>
              <a:buNone/>
            </a:pPr>
            <a:r>
              <a:rPr lang="en-US" sz="3200">
                <a:solidFill>
                  <a:schemeClr val="lt1"/>
                </a:solidFill>
              </a:rPr>
              <a:t>Implications: How to be Trauma Informed</a:t>
            </a:r>
            <a:endParaRPr/>
          </a:p>
        </p:txBody>
      </p:sp>
      <p:sp>
        <p:nvSpPr>
          <p:cNvPr id="477" name="Google Shape;477;p24"/>
          <p:cNvSpPr txBox="1"/>
          <p:nvPr/>
        </p:nvSpPr>
        <p:spPr>
          <a:xfrm>
            <a:off x="381000" y="5791200"/>
            <a:ext cx="76200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i="1">
                <a:solidFill>
                  <a:schemeClr val="dk1"/>
                </a:solidFill>
                <a:latin typeface="Verdana"/>
                <a:ea typeface="Verdana"/>
                <a:cs typeface="Verdana"/>
                <a:sym typeface="Verdana"/>
              </a:rPr>
              <a:t>SOURCE: </a:t>
            </a:r>
            <a:r>
              <a:rPr lang="en-US" sz="1200">
                <a:solidFill>
                  <a:schemeClr val="dk1"/>
                </a:solidFill>
                <a:latin typeface="Verdana"/>
                <a:ea typeface="Verdana"/>
                <a:cs typeface="Verdana"/>
                <a:sym typeface="Verdana"/>
              </a:rPr>
              <a:t>Dumond, R.W. &amp; Dumond, D.A. (2007a). </a:t>
            </a:r>
            <a:r>
              <a:rPr lang="en-US" sz="1200" i="1">
                <a:solidFill>
                  <a:schemeClr val="dk1"/>
                </a:solidFill>
                <a:latin typeface="Verdana"/>
                <a:ea typeface="Verdana"/>
                <a:cs typeface="Verdana"/>
                <a:sym typeface="Verdana"/>
              </a:rPr>
              <a:t>Managing prison sexual violence:  A guide to effective victim services.  Building Blocks for</a:t>
            </a:r>
            <a:r>
              <a:rPr lang="en-US" sz="1200">
                <a:solidFill>
                  <a:schemeClr val="dk1"/>
                </a:solidFill>
                <a:latin typeface="Verdana"/>
                <a:ea typeface="Verdana"/>
                <a:cs typeface="Verdana"/>
                <a:sym typeface="Verdana"/>
              </a:rPr>
              <a:t> </a:t>
            </a:r>
            <a:r>
              <a:rPr lang="en-US" sz="1200" i="1">
                <a:solidFill>
                  <a:schemeClr val="dk1"/>
                </a:solidFill>
                <a:latin typeface="Verdana"/>
                <a:ea typeface="Verdana"/>
                <a:cs typeface="Verdana"/>
                <a:sym typeface="Verdana"/>
              </a:rPr>
              <a:t>Institutional Safety</a:t>
            </a:r>
            <a:r>
              <a:rPr lang="en-US" sz="1200">
                <a:solidFill>
                  <a:schemeClr val="dk1"/>
                </a:solidFill>
                <a:latin typeface="Verdana"/>
                <a:ea typeface="Verdana"/>
                <a:cs typeface="Verdana"/>
                <a:sym typeface="Verdana"/>
              </a:rPr>
              <a:t>. Denver, CO: Colorado Department of Public Safety, Division of Criminal Justice, Office of Research &amp; Statistics.</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482" name="Google Shape;482;p25"/>
          <p:cNvSpPr txBox="1">
            <a:spLocks noGrp="1"/>
          </p:cNvSpPr>
          <p:nvPr>
            <p:ph type="body" idx="2"/>
          </p:nvPr>
        </p:nvSpPr>
        <p:spPr>
          <a:xfrm>
            <a:off x="457200" y="1447800"/>
            <a:ext cx="8229599" cy="3883440"/>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Clr>
                <a:schemeClr val="dk1"/>
              </a:buClr>
              <a:buSzPts val="1600"/>
              <a:buNone/>
            </a:pPr>
            <a:r>
              <a:rPr lang="en-US" sz="1600">
                <a:solidFill>
                  <a:schemeClr val="dk1"/>
                </a:solidFill>
              </a:rPr>
              <a:t>Be aware of reasons victim reporting is often </a:t>
            </a:r>
            <a:r>
              <a:rPr lang="en-US" sz="1600">
                <a:solidFill>
                  <a:srgbClr val="FF0000"/>
                </a:solidFill>
              </a:rPr>
              <a:t>delayed: </a:t>
            </a:r>
            <a:endParaRPr/>
          </a:p>
          <a:p>
            <a:pPr marL="285750" lvl="0" indent="-285750" algn="l" rtl="0">
              <a:lnSpc>
                <a:spcPct val="150000"/>
              </a:lnSpc>
              <a:spcBef>
                <a:spcPts val="0"/>
              </a:spcBef>
              <a:spcAft>
                <a:spcPts val="0"/>
              </a:spcAft>
              <a:buClr>
                <a:schemeClr val="dk1"/>
              </a:buClr>
              <a:buSzPts val="1600"/>
              <a:buFont typeface="Arial"/>
              <a:buChar char="•"/>
            </a:pPr>
            <a:r>
              <a:rPr lang="en-US" sz="1600" b="0">
                <a:solidFill>
                  <a:schemeClr val="dk1"/>
                </a:solidFill>
              </a:rPr>
              <a:t>Fear, guilt, shame.</a:t>
            </a:r>
            <a:endParaRPr/>
          </a:p>
          <a:p>
            <a:pPr marL="285750" lvl="0" indent="-285750" algn="l" rtl="0">
              <a:lnSpc>
                <a:spcPct val="150000"/>
              </a:lnSpc>
              <a:spcBef>
                <a:spcPts val="0"/>
              </a:spcBef>
              <a:spcAft>
                <a:spcPts val="0"/>
              </a:spcAft>
              <a:buClr>
                <a:schemeClr val="dk1"/>
              </a:buClr>
              <a:buSzPts val="1600"/>
              <a:buFont typeface="Arial"/>
              <a:buChar char="•"/>
            </a:pPr>
            <a:r>
              <a:rPr lang="en-US" sz="1600" b="0">
                <a:solidFill>
                  <a:schemeClr val="dk1"/>
                </a:solidFill>
              </a:rPr>
              <a:t>Assumption of agency disbelief.</a:t>
            </a:r>
            <a:endParaRPr/>
          </a:p>
          <a:p>
            <a:pPr marL="285750" lvl="0" indent="-285750" algn="l" rtl="0">
              <a:lnSpc>
                <a:spcPct val="150000"/>
              </a:lnSpc>
              <a:spcBef>
                <a:spcPts val="0"/>
              </a:spcBef>
              <a:spcAft>
                <a:spcPts val="0"/>
              </a:spcAft>
              <a:buClr>
                <a:schemeClr val="dk1"/>
              </a:buClr>
              <a:buSzPts val="1600"/>
              <a:buFont typeface="Arial"/>
              <a:buChar char="•"/>
            </a:pPr>
            <a:r>
              <a:rPr lang="en-US" sz="1600" b="0">
                <a:solidFill>
                  <a:schemeClr val="dk1"/>
                </a:solidFill>
              </a:rPr>
              <a:t>Expectations that they will be placed in protective custody, segregation, or transferred.</a:t>
            </a:r>
            <a:endParaRPr/>
          </a:p>
          <a:p>
            <a:pPr marL="285750" lvl="0" indent="-285750" algn="l" rtl="0">
              <a:lnSpc>
                <a:spcPct val="150000"/>
              </a:lnSpc>
              <a:spcBef>
                <a:spcPts val="0"/>
              </a:spcBef>
              <a:spcAft>
                <a:spcPts val="0"/>
              </a:spcAft>
              <a:buClr>
                <a:schemeClr val="dk1"/>
              </a:buClr>
              <a:buSzPts val="1600"/>
              <a:buFont typeface="Arial"/>
              <a:buChar char="•"/>
            </a:pPr>
            <a:r>
              <a:rPr lang="en-US" sz="1600" b="0">
                <a:solidFill>
                  <a:schemeClr val="dk1"/>
                </a:solidFill>
              </a:rPr>
              <a:t>Fear of being labeled a “</a:t>
            </a:r>
            <a:r>
              <a:rPr lang="en-US" sz="1600" b="0" i="1">
                <a:solidFill>
                  <a:schemeClr val="dk1"/>
                </a:solidFill>
              </a:rPr>
              <a:t>homo</a:t>
            </a:r>
            <a:r>
              <a:rPr lang="en-US" sz="1600" b="0">
                <a:solidFill>
                  <a:schemeClr val="dk1"/>
                </a:solidFill>
              </a:rPr>
              <a:t>” or “</a:t>
            </a:r>
            <a:r>
              <a:rPr lang="en-US" sz="1600" b="0" i="1">
                <a:solidFill>
                  <a:schemeClr val="dk1"/>
                </a:solidFill>
              </a:rPr>
              <a:t>punk</a:t>
            </a:r>
            <a:r>
              <a:rPr lang="en-US" sz="1600" b="0">
                <a:solidFill>
                  <a:schemeClr val="dk1"/>
                </a:solidFill>
              </a:rPr>
              <a:t>” or “</a:t>
            </a:r>
            <a:r>
              <a:rPr lang="en-US" sz="1600" b="0" i="1">
                <a:solidFill>
                  <a:schemeClr val="dk1"/>
                </a:solidFill>
              </a:rPr>
              <a:t>snitch</a:t>
            </a:r>
            <a:r>
              <a:rPr lang="en-US" sz="1600" b="0">
                <a:solidFill>
                  <a:schemeClr val="dk1"/>
                </a:solidFill>
              </a:rPr>
              <a:t>.”</a:t>
            </a:r>
            <a:endParaRPr/>
          </a:p>
          <a:p>
            <a:pPr marL="285750" lvl="0" indent="-285750" algn="l" rtl="0">
              <a:lnSpc>
                <a:spcPct val="150000"/>
              </a:lnSpc>
              <a:spcBef>
                <a:spcPts val="0"/>
              </a:spcBef>
              <a:spcAft>
                <a:spcPts val="0"/>
              </a:spcAft>
              <a:buClr>
                <a:schemeClr val="dk1"/>
              </a:buClr>
              <a:buSzPts val="1600"/>
              <a:buFont typeface="Arial"/>
              <a:buChar char="•"/>
            </a:pPr>
            <a:r>
              <a:rPr lang="en-US" sz="1600" b="0">
                <a:solidFill>
                  <a:schemeClr val="dk1"/>
                </a:solidFill>
              </a:rPr>
              <a:t>Fear of further victimization. </a:t>
            </a:r>
            <a:endParaRPr/>
          </a:p>
          <a:p>
            <a:pPr marL="285750" lvl="0" indent="-285750" algn="l" rtl="0">
              <a:lnSpc>
                <a:spcPct val="150000"/>
              </a:lnSpc>
              <a:spcBef>
                <a:spcPts val="0"/>
              </a:spcBef>
              <a:spcAft>
                <a:spcPts val="0"/>
              </a:spcAft>
              <a:buClr>
                <a:schemeClr val="dk1"/>
              </a:buClr>
              <a:buSzPts val="1600"/>
              <a:buFont typeface="Arial"/>
              <a:buChar char="•"/>
            </a:pPr>
            <a:r>
              <a:rPr lang="en-US" sz="1600" b="0">
                <a:solidFill>
                  <a:schemeClr val="dk1"/>
                </a:solidFill>
              </a:rPr>
              <a:t>Idea that inmates/residents cannot be “real” victims or that inmate/resident victims deserve their fate.</a:t>
            </a:r>
            <a:endParaRPr/>
          </a:p>
          <a:p>
            <a:pPr marL="0" lvl="0" indent="0" algn="l" rtl="0">
              <a:lnSpc>
                <a:spcPct val="150000"/>
              </a:lnSpc>
              <a:spcBef>
                <a:spcPts val="0"/>
              </a:spcBef>
              <a:spcAft>
                <a:spcPts val="0"/>
              </a:spcAft>
              <a:buClr>
                <a:srgbClr val="FF0000"/>
              </a:buClr>
              <a:buSzPts val="1600"/>
              <a:buNone/>
            </a:pPr>
            <a:r>
              <a:rPr lang="en-US" sz="1600" i="1">
                <a:solidFill>
                  <a:srgbClr val="FF0000"/>
                </a:solidFill>
              </a:rPr>
              <a:t>Do NOT make assumptions around a report’s validity exclusively based on how long ago the alleged incident occurred or the reasons an alleged victim gives for delaying the report. </a:t>
            </a:r>
            <a:endParaRPr/>
          </a:p>
          <a:p>
            <a:pPr marL="0" lvl="0" indent="0" algn="l" rtl="0">
              <a:lnSpc>
                <a:spcPct val="150000"/>
              </a:lnSpc>
              <a:spcBef>
                <a:spcPts val="0"/>
              </a:spcBef>
              <a:spcAft>
                <a:spcPts val="0"/>
              </a:spcAft>
              <a:buClr>
                <a:srgbClr val="5F574F"/>
              </a:buClr>
              <a:buSzPts val="1600"/>
              <a:buFont typeface="Verdana"/>
              <a:buNone/>
            </a:pPr>
            <a:endParaRPr sz="1600"/>
          </a:p>
        </p:txBody>
      </p:sp>
      <p:sp>
        <p:nvSpPr>
          <p:cNvPr id="483" name="Google Shape;483;p25"/>
          <p:cNvSpPr txBox="1">
            <a:spLocks noGrp="1"/>
          </p:cNvSpPr>
          <p:nvPr>
            <p:ph type="title" idx="4294967295"/>
          </p:nvPr>
        </p:nvSpPr>
        <p:spPr>
          <a:xfrm>
            <a:off x="0" y="76200"/>
            <a:ext cx="91440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3200"/>
              <a:buFont typeface="Verdana"/>
              <a:buNone/>
            </a:pPr>
            <a:r>
              <a:rPr lang="en-US" sz="3200">
                <a:solidFill>
                  <a:schemeClr val="lt1"/>
                </a:solidFill>
              </a:rPr>
              <a:t>Implications: How to be Trauma Informed</a:t>
            </a:r>
            <a:endParaRPr/>
          </a:p>
        </p:txBody>
      </p:sp>
      <p:sp>
        <p:nvSpPr>
          <p:cNvPr id="484" name="Google Shape;484;p25"/>
          <p:cNvSpPr txBox="1"/>
          <p:nvPr/>
        </p:nvSpPr>
        <p:spPr>
          <a:xfrm>
            <a:off x="1605116" y="6519446"/>
            <a:ext cx="7543800"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i="1">
                <a:solidFill>
                  <a:schemeClr val="dk1"/>
                </a:solidFill>
                <a:latin typeface="Verdana"/>
                <a:ea typeface="Verdana"/>
                <a:cs typeface="Verdana"/>
                <a:sym typeface="Verdana"/>
              </a:rPr>
              <a:t>SOURCE: </a:t>
            </a:r>
            <a:r>
              <a:rPr lang="en-US" sz="800">
                <a:solidFill>
                  <a:schemeClr val="dk1"/>
                </a:solidFill>
                <a:latin typeface="Verdana"/>
                <a:ea typeface="Verdana"/>
                <a:cs typeface="Verdana"/>
                <a:sym typeface="Verdana"/>
              </a:rPr>
              <a:t>Dumond, R.W. &amp; Dumond, D.A. (2007a). </a:t>
            </a:r>
            <a:r>
              <a:rPr lang="en-US" sz="800" i="1">
                <a:solidFill>
                  <a:schemeClr val="dk1"/>
                </a:solidFill>
                <a:latin typeface="Verdana"/>
                <a:ea typeface="Verdana"/>
                <a:cs typeface="Verdana"/>
                <a:sym typeface="Verdana"/>
              </a:rPr>
              <a:t>Managing prison sexual violence:  A guide to effective victim services.  Building Blocks for</a:t>
            </a:r>
            <a:r>
              <a:rPr lang="en-US" sz="800">
                <a:solidFill>
                  <a:schemeClr val="dk1"/>
                </a:solidFill>
                <a:latin typeface="Verdana"/>
                <a:ea typeface="Verdana"/>
                <a:cs typeface="Verdana"/>
                <a:sym typeface="Verdana"/>
              </a:rPr>
              <a:t> </a:t>
            </a:r>
            <a:r>
              <a:rPr lang="en-US" sz="800" i="1">
                <a:solidFill>
                  <a:schemeClr val="dk1"/>
                </a:solidFill>
                <a:latin typeface="Verdana"/>
                <a:ea typeface="Verdana"/>
                <a:cs typeface="Verdana"/>
                <a:sym typeface="Verdana"/>
              </a:rPr>
              <a:t>Institutional Safety</a:t>
            </a:r>
            <a:r>
              <a:rPr lang="en-US" sz="800">
                <a:solidFill>
                  <a:schemeClr val="dk1"/>
                </a:solidFill>
                <a:latin typeface="Verdana"/>
                <a:ea typeface="Verdana"/>
                <a:cs typeface="Verdana"/>
                <a:sym typeface="Verdana"/>
              </a:rPr>
              <a:t>. Denver, CO: Colorado Department of Public Safety, Division of Criminal Justice, Office of Research &amp; Statistics.</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490" name="Google Shape;490;p26"/>
          <p:cNvSpPr txBox="1">
            <a:spLocks noGrp="1"/>
          </p:cNvSpPr>
          <p:nvPr>
            <p:ph type="body" idx="2"/>
          </p:nvPr>
        </p:nvSpPr>
        <p:spPr>
          <a:xfrm>
            <a:off x="457200" y="1411080"/>
            <a:ext cx="8229599" cy="3883440"/>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Clr>
                <a:schemeClr val="dk1"/>
              </a:buClr>
              <a:buSzPts val="1800"/>
              <a:buFont typeface="Verdana"/>
              <a:buNone/>
            </a:pPr>
            <a:r>
              <a:rPr lang="en-US" sz="1800">
                <a:solidFill>
                  <a:schemeClr val="dk1"/>
                </a:solidFill>
              </a:rPr>
              <a:t>Demeanor: </a:t>
            </a:r>
            <a:endParaRPr/>
          </a:p>
          <a:p>
            <a:pPr marL="285750" lvl="0" indent="-285750" algn="l" rtl="0">
              <a:lnSpc>
                <a:spcPct val="150000"/>
              </a:lnSpc>
              <a:spcBef>
                <a:spcPts val="0"/>
              </a:spcBef>
              <a:spcAft>
                <a:spcPts val="0"/>
              </a:spcAft>
              <a:buClr>
                <a:schemeClr val="dk1"/>
              </a:buClr>
              <a:buSzPts val="1800"/>
              <a:buFont typeface="Arial"/>
              <a:buChar char="•"/>
            </a:pPr>
            <a:r>
              <a:rPr lang="en-US" sz="1800">
                <a:solidFill>
                  <a:schemeClr val="dk1"/>
                </a:solidFill>
              </a:rPr>
              <a:t>Correction culture tends to encourage a “tradition of toughness” approach; recognize that certain culture and practices can be re-traumatizing           Stay calm and emphasize a listening role when discussing sensitive issues with survivors </a:t>
            </a:r>
            <a:endParaRPr/>
          </a:p>
          <a:p>
            <a:pPr marL="285750" lvl="0" indent="-285750" algn="l" rtl="0">
              <a:lnSpc>
                <a:spcPct val="150000"/>
              </a:lnSpc>
              <a:spcBef>
                <a:spcPts val="0"/>
              </a:spcBef>
              <a:spcAft>
                <a:spcPts val="0"/>
              </a:spcAft>
              <a:buClr>
                <a:schemeClr val="dk1"/>
              </a:buClr>
              <a:buSzPts val="1800"/>
              <a:buFont typeface="Arial"/>
              <a:buChar char="•"/>
            </a:pPr>
            <a:r>
              <a:rPr lang="en-US" sz="1800">
                <a:solidFill>
                  <a:schemeClr val="dk1"/>
                </a:solidFill>
              </a:rPr>
              <a:t>Sexual abuse victims suffer from disempowerment.          Consider steps you can take re: your body language, tone of voice, uniform, etc. to create a more comfortable environment for the inmate. </a:t>
            </a:r>
            <a:endParaRPr/>
          </a:p>
          <a:p>
            <a:pPr marL="0" lvl="0" indent="0" algn="l" rtl="0">
              <a:lnSpc>
                <a:spcPct val="150000"/>
              </a:lnSpc>
              <a:spcBef>
                <a:spcPts val="0"/>
              </a:spcBef>
              <a:spcAft>
                <a:spcPts val="0"/>
              </a:spcAft>
              <a:buClr>
                <a:srgbClr val="5F574F"/>
              </a:buClr>
              <a:buSzPts val="1600"/>
              <a:buFont typeface="Verdana"/>
              <a:buNone/>
            </a:pPr>
            <a:endParaRPr sz="1600"/>
          </a:p>
          <a:p>
            <a:pPr marL="0" lvl="0" indent="0" algn="l" rtl="0">
              <a:lnSpc>
                <a:spcPct val="150000"/>
              </a:lnSpc>
              <a:spcBef>
                <a:spcPts val="0"/>
              </a:spcBef>
              <a:spcAft>
                <a:spcPts val="0"/>
              </a:spcAft>
              <a:buClr>
                <a:srgbClr val="5F574F"/>
              </a:buClr>
              <a:buSzPts val="1600"/>
              <a:buFont typeface="Verdana"/>
              <a:buNone/>
            </a:pPr>
            <a:endParaRPr sz="1600"/>
          </a:p>
          <a:p>
            <a:pPr marL="0" lvl="0" indent="0" algn="l" rtl="0">
              <a:lnSpc>
                <a:spcPct val="150000"/>
              </a:lnSpc>
              <a:spcBef>
                <a:spcPts val="0"/>
              </a:spcBef>
              <a:spcAft>
                <a:spcPts val="0"/>
              </a:spcAft>
              <a:buClr>
                <a:srgbClr val="5F574F"/>
              </a:buClr>
              <a:buSzPts val="1600"/>
              <a:buFont typeface="Verdana"/>
              <a:buNone/>
            </a:pPr>
            <a:endParaRPr sz="1600"/>
          </a:p>
        </p:txBody>
      </p:sp>
      <p:sp>
        <p:nvSpPr>
          <p:cNvPr id="491" name="Google Shape;491;p26"/>
          <p:cNvSpPr txBox="1">
            <a:spLocks noGrp="1"/>
          </p:cNvSpPr>
          <p:nvPr>
            <p:ph type="title" idx="4294967295"/>
          </p:nvPr>
        </p:nvSpPr>
        <p:spPr>
          <a:xfrm>
            <a:off x="0" y="0"/>
            <a:ext cx="9144000" cy="12192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3200"/>
              <a:buFont typeface="Verdana"/>
              <a:buNone/>
            </a:pPr>
            <a:r>
              <a:rPr lang="en-US" sz="3200">
                <a:solidFill>
                  <a:schemeClr val="lt1"/>
                </a:solidFill>
              </a:rPr>
              <a:t>Implications: How to be Trauma Informed</a:t>
            </a:r>
            <a:endParaRPr/>
          </a:p>
        </p:txBody>
      </p:sp>
      <p:sp>
        <p:nvSpPr>
          <p:cNvPr id="492" name="Google Shape;492;p26"/>
          <p:cNvSpPr txBox="1"/>
          <p:nvPr/>
        </p:nvSpPr>
        <p:spPr>
          <a:xfrm>
            <a:off x="457200" y="5791200"/>
            <a:ext cx="7391400"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i="1">
                <a:solidFill>
                  <a:schemeClr val="dk1"/>
                </a:solidFill>
                <a:latin typeface="Verdana"/>
                <a:ea typeface="Verdana"/>
                <a:cs typeface="Verdana"/>
                <a:sym typeface="Verdana"/>
              </a:rPr>
              <a:t>SOURCE: “Creating Trauma Informed Systems of Care for Human Service Settings: What is Trauma and Why Must We Address It?” </a:t>
            </a:r>
            <a:endParaRPr/>
          </a:p>
          <a:p>
            <a:pPr marL="0" marR="0" lvl="0" indent="0" algn="l" rtl="0">
              <a:spcBef>
                <a:spcPts val="0"/>
              </a:spcBef>
              <a:spcAft>
                <a:spcPts val="0"/>
              </a:spcAft>
              <a:buNone/>
            </a:pPr>
            <a:r>
              <a:rPr lang="en-US" sz="1200" i="1">
                <a:solidFill>
                  <a:schemeClr val="dk1"/>
                </a:solidFill>
                <a:latin typeface="Verdana"/>
                <a:ea typeface="Verdana"/>
                <a:cs typeface="Verdana"/>
                <a:sym typeface="Verdana"/>
              </a:rPr>
              <a:t>by Joan Gillece, PhD</a:t>
            </a:r>
            <a:endParaRPr/>
          </a:p>
          <a:p>
            <a:pPr marL="0" marR="0" lvl="0" indent="0" algn="l" rtl="0">
              <a:spcBef>
                <a:spcPts val="0"/>
              </a:spcBef>
              <a:spcAft>
                <a:spcPts val="0"/>
              </a:spcAft>
              <a:buNone/>
            </a:pPr>
            <a:r>
              <a:rPr lang="en-US" sz="1200" i="1">
                <a:solidFill>
                  <a:schemeClr val="dk1"/>
                </a:solidFill>
                <a:latin typeface="Verdana"/>
                <a:ea typeface="Verdana"/>
                <a:cs typeface="Verdana"/>
                <a:sym typeface="Verdana"/>
              </a:rPr>
              <a:t>“In Their Own Words,” Maine Trauma Advisory Group Report, 1997</a:t>
            </a:r>
            <a:endParaRPr/>
          </a:p>
        </p:txBody>
      </p:sp>
      <p:sp>
        <p:nvSpPr>
          <p:cNvPr id="493" name="Google Shape;493;p26"/>
          <p:cNvSpPr/>
          <p:nvPr/>
        </p:nvSpPr>
        <p:spPr>
          <a:xfrm>
            <a:off x="6934200" y="3619500"/>
            <a:ext cx="457200" cy="228600"/>
          </a:xfrm>
          <a:prstGeom prst="rightArrow">
            <a:avLst>
              <a:gd name="adj1" fmla="val 50000"/>
              <a:gd name="adj2" fmla="val 50000"/>
            </a:avLst>
          </a:prstGeom>
          <a:solidFill>
            <a:srgbClr val="00B0F0"/>
          </a:solidFill>
          <a:ln w="25400" cap="flat" cmpd="sng">
            <a:solidFill>
              <a:srgbClr val="00B0F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Verdana"/>
              <a:ea typeface="Verdana"/>
              <a:cs typeface="Verdana"/>
              <a:sym typeface="Verdana"/>
            </a:endParaRPr>
          </a:p>
        </p:txBody>
      </p:sp>
      <p:sp>
        <p:nvSpPr>
          <p:cNvPr id="494" name="Google Shape;494;p26"/>
          <p:cNvSpPr/>
          <p:nvPr/>
        </p:nvSpPr>
        <p:spPr>
          <a:xfrm>
            <a:off x="2514600" y="2819400"/>
            <a:ext cx="457200" cy="228600"/>
          </a:xfrm>
          <a:prstGeom prst="rightArrow">
            <a:avLst>
              <a:gd name="adj1" fmla="val 50000"/>
              <a:gd name="adj2" fmla="val 50000"/>
            </a:avLst>
          </a:prstGeom>
          <a:solidFill>
            <a:srgbClr val="00B0F0"/>
          </a:solidFill>
          <a:ln w="25400" cap="flat" cmpd="sng">
            <a:solidFill>
              <a:srgbClr val="00B0F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Verdana"/>
              <a:ea typeface="Verdana"/>
              <a:cs typeface="Verdana"/>
              <a:sym typeface="Verdana"/>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sp>
        <p:nvSpPr>
          <p:cNvPr id="499" name="Google Shape;499;p27"/>
          <p:cNvSpPr txBox="1">
            <a:spLocks noGrp="1"/>
          </p:cNvSpPr>
          <p:nvPr>
            <p:ph type="body" idx="2"/>
          </p:nvPr>
        </p:nvSpPr>
        <p:spPr>
          <a:xfrm>
            <a:off x="457200" y="1574057"/>
            <a:ext cx="8229599" cy="3883440"/>
          </a:xfrm>
          <a:prstGeom prst="rect">
            <a:avLst/>
          </a:prstGeom>
          <a:noFill/>
          <a:ln>
            <a:noFill/>
          </a:ln>
        </p:spPr>
        <p:txBody>
          <a:bodyPr spcFirstLastPara="1" wrap="square" lIns="91425" tIns="45700" rIns="91425" bIns="45700" anchor="t" anchorCtr="0">
            <a:normAutofit fontScale="77500" lnSpcReduction="20000"/>
          </a:bodyPr>
          <a:lstStyle/>
          <a:p>
            <a:pPr marL="0" lvl="0" indent="0" algn="l" rtl="0">
              <a:lnSpc>
                <a:spcPct val="150000"/>
              </a:lnSpc>
              <a:spcBef>
                <a:spcPts val="0"/>
              </a:spcBef>
              <a:spcAft>
                <a:spcPts val="0"/>
              </a:spcAft>
              <a:buClr>
                <a:schemeClr val="dk1"/>
              </a:buClr>
              <a:buSzPct val="100000"/>
              <a:buNone/>
            </a:pPr>
            <a:r>
              <a:rPr lang="en-US" sz="2400">
                <a:solidFill>
                  <a:schemeClr val="dk1"/>
                </a:solidFill>
              </a:rPr>
              <a:t>Language:</a:t>
            </a:r>
            <a:endParaRPr/>
          </a:p>
          <a:p>
            <a:pPr marL="342900" lvl="0" indent="-342900" algn="l" rtl="0">
              <a:lnSpc>
                <a:spcPct val="150000"/>
              </a:lnSpc>
              <a:spcBef>
                <a:spcPts val="0"/>
              </a:spcBef>
              <a:spcAft>
                <a:spcPts val="0"/>
              </a:spcAft>
              <a:buClr>
                <a:schemeClr val="dk1"/>
              </a:buClr>
              <a:buSzPct val="100000"/>
              <a:buFont typeface="Arial"/>
              <a:buChar char="•"/>
            </a:pPr>
            <a:r>
              <a:rPr lang="en-US" sz="2400">
                <a:solidFill>
                  <a:schemeClr val="dk1"/>
                </a:solidFill>
              </a:rPr>
              <a:t>Emphasize collaboration rather than compliance. Trying to pressure the alleged victim into talking will only delay the investigation.</a:t>
            </a:r>
            <a:endParaRPr/>
          </a:p>
          <a:p>
            <a:pPr marL="342900" lvl="0" indent="-342900" algn="l" rtl="0">
              <a:lnSpc>
                <a:spcPct val="150000"/>
              </a:lnSpc>
              <a:spcBef>
                <a:spcPts val="0"/>
              </a:spcBef>
              <a:spcAft>
                <a:spcPts val="0"/>
              </a:spcAft>
              <a:buClr>
                <a:schemeClr val="dk1"/>
              </a:buClr>
              <a:buSzPct val="100000"/>
              <a:buFont typeface="Arial"/>
              <a:buChar char="•"/>
            </a:pPr>
            <a:r>
              <a:rPr lang="en-US" sz="2400">
                <a:solidFill>
                  <a:schemeClr val="dk1"/>
                </a:solidFill>
              </a:rPr>
              <a:t>Be aware of the implications of what you ask:</a:t>
            </a:r>
            <a:endParaRPr/>
          </a:p>
          <a:p>
            <a:pPr marL="0" lvl="0" indent="0" algn="l" rtl="0">
              <a:lnSpc>
                <a:spcPct val="150000"/>
              </a:lnSpc>
              <a:spcBef>
                <a:spcPts val="0"/>
              </a:spcBef>
              <a:spcAft>
                <a:spcPts val="0"/>
              </a:spcAft>
              <a:buClr>
                <a:schemeClr val="dk1"/>
              </a:buClr>
              <a:buSzPct val="100000"/>
              <a:buNone/>
            </a:pPr>
            <a:r>
              <a:rPr lang="en-US" sz="2400" b="1" i="1">
                <a:solidFill>
                  <a:schemeClr val="dk1"/>
                </a:solidFill>
              </a:rPr>
              <a:t>What happened to you?     </a:t>
            </a:r>
            <a:r>
              <a:rPr lang="en-US" sz="2400" b="1">
                <a:solidFill>
                  <a:schemeClr val="dk1"/>
                </a:solidFill>
              </a:rPr>
              <a:t>vs.     </a:t>
            </a:r>
            <a:r>
              <a:rPr lang="en-US" sz="2400" b="1" i="1">
                <a:solidFill>
                  <a:schemeClr val="dk1"/>
                </a:solidFill>
              </a:rPr>
              <a:t>What’s wrong with you?</a:t>
            </a:r>
            <a:endParaRPr/>
          </a:p>
          <a:p>
            <a:pPr marL="342900" lvl="0" indent="-342900" algn="l" rtl="0">
              <a:lnSpc>
                <a:spcPct val="150000"/>
              </a:lnSpc>
              <a:spcBef>
                <a:spcPts val="0"/>
              </a:spcBef>
              <a:spcAft>
                <a:spcPts val="0"/>
              </a:spcAft>
              <a:buClr>
                <a:schemeClr val="dk1"/>
              </a:buClr>
              <a:buSzPct val="100000"/>
              <a:buFont typeface="Arial"/>
              <a:buChar char="•"/>
            </a:pPr>
            <a:r>
              <a:rPr lang="en-US" sz="2400">
                <a:solidFill>
                  <a:schemeClr val="dk1"/>
                </a:solidFill>
              </a:rPr>
              <a:t>Don’t condescend to the victim:</a:t>
            </a:r>
            <a:endParaRPr/>
          </a:p>
          <a:p>
            <a:pPr marL="742950" lvl="1" indent="-285750" algn="l" rtl="0">
              <a:lnSpc>
                <a:spcPct val="150000"/>
              </a:lnSpc>
              <a:spcBef>
                <a:spcPts val="0"/>
              </a:spcBef>
              <a:spcAft>
                <a:spcPts val="0"/>
              </a:spcAft>
              <a:buClr>
                <a:schemeClr val="dk1"/>
              </a:buClr>
              <a:buSzPct val="100000"/>
              <a:buFont typeface="Verdana"/>
              <a:buChar char="»"/>
            </a:pPr>
            <a:r>
              <a:rPr lang="en-US" sz="2400">
                <a:solidFill>
                  <a:schemeClr val="dk1"/>
                </a:solidFill>
              </a:rPr>
              <a:t>“Nobody can hurt you now.”</a:t>
            </a:r>
            <a:endParaRPr/>
          </a:p>
          <a:p>
            <a:pPr marL="742950" lvl="1" indent="-285750" algn="l" rtl="0">
              <a:lnSpc>
                <a:spcPct val="150000"/>
              </a:lnSpc>
              <a:spcBef>
                <a:spcPts val="0"/>
              </a:spcBef>
              <a:spcAft>
                <a:spcPts val="0"/>
              </a:spcAft>
              <a:buClr>
                <a:schemeClr val="dk1"/>
              </a:buClr>
              <a:buSzPct val="100000"/>
              <a:buFont typeface="Verdana"/>
              <a:buChar char="»"/>
            </a:pPr>
            <a:r>
              <a:rPr lang="en-US" sz="2400">
                <a:solidFill>
                  <a:schemeClr val="dk1"/>
                </a:solidFill>
              </a:rPr>
              <a:t>“Trust me.”</a:t>
            </a:r>
            <a:endParaRPr/>
          </a:p>
          <a:p>
            <a:pPr marL="0" lvl="0" indent="0" algn="l" rtl="0">
              <a:lnSpc>
                <a:spcPct val="150000"/>
              </a:lnSpc>
              <a:spcBef>
                <a:spcPts val="0"/>
              </a:spcBef>
              <a:spcAft>
                <a:spcPts val="0"/>
              </a:spcAft>
              <a:buClr>
                <a:srgbClr val="5F574F"/>
              </a:buClr>
              <a:buSzPct val="100000"/>
              <a:buFont typeface="Verdana"/>
              <a:buNone/>
            </a:pPr>
            <a:endParaRPr sz="2000">
              <a:solidFill>
                <a:schemeClr val="dk1"/>
              </a:solidFill>
            </a:endParaRPr>
          </a:p>
          <a:p>
            <a:pPr marL="1371600" lvl="3" indent="-358775" algn="l" rtl="0">
              <a:lnSpc>
                <a:spcPct val="150000"/>
              </a:lnSpc>
              <a:spcBef>
                <a:spcPts val="0"/>
              </a:spcBef>
              <a:spcAft>
                <a:spcPts val="0"/>
              </a:spcAft>
              <a:buClr>
                <a:srgbClr val="5F574F"/>
              </a:buClr>
              <a:buSzPct val="100000"/>
              <a:buNone/>
            </a:pPr>
            <a:endParaRPr sz="2000">
              <a:solidFill>
                <a:schemeClr val="dk1"/>
              </a:solidFill>
            </a:endParaRPr>
          </a:p>
          <a:p>
            <a:pPr marL="0" lvl="0" indent="0" algn="l" rtl="0">
              <a:lnSpc>
                <a:spcPct val="150000"/>
              </a:lnSpc>
              <a:spcBef>
                <a:spcPts val="0"/>
              </a:spcBef>
              <a:spcAft>
                <a:spcPts val="0"/>
              </a:spcAft>
              <a:buClr>
                <a:srgbClr val="5F574F"/>
              </a:buClr>
              <a:buSzPct val="100000"/>
              <a:buFont typeface="Verdana"/>
              <a:buNone/>
            </a:pPr>
            <a:endParaRPr sz="2000">
              <a:solidFill>
                <a:schemeClr val="dk1"/>
              </a:solidFill>
            </a:endParaRPr>
          </a:p>
          <a:p>
            <a:pPr marL="0" lvl="0" indent="0" algn="l" rtl="0">
              <a:lnSpc>
                <a:spcPct val="150000"/>
              </a:lnSpc>
              <a:spcBef>
                <a:spcPts val="0"/>
              </a:spcBef>
              <a:spcAft>
                <a:spcPts val="0"/>
              </a:spcAft>
              <a:buClr>
                <a:srgbClr val="5F574F"/>
              </a:buClr>
              <a:buSzPct val="100000"/>
              <a:buFont typeface="Verdana"/>
              <a:buNone/>
            </a:pPr>
            <a:endParaRPr sz="2000">
              <a:solidFill>
                <a:schemeClr val="dk1"/>
              </a:solidFill>
            </a:endParaRPr>
          </a:p>
          <a:p>
            <a:pPr marL="0" lvl="0" indent="0" algn="l" rtl="0">
              <a:lnSpc>
                <a:spcPct val="150000"/>
              </a:lnSpc>
              <a:spcBef>
                <a:spcPts val="0"/>
              </a:spcBef>
              <a:spcAft>
                <a:spcPts val="0"/>
              </a:spcAft>
              <a:buClr>
                <a:srgbClr val="5F574F"/>
              </a:buClr>
              <a:buSzPct val="100000"/>
              <a:buFont typeface="Verdana"/>
              <a:buNone/>
            </a:pPr>
            <a:endParaRPr sz="2000">
              <a:solidFill>
                <a:schemeClr val="dk1"/>
              </a:solidFill>
            </a:endParaRPr>
          </a:p>
        </p:txBody>
      </p:sp>
      <p:sp>
        <p:nvSpPr>
          <p:cNvPr id="500" name="Google Shape;500;p27"/>
          <p:cNvSpPr txBox="1">
            <a:spLocks noGrp="1"/>
          </p:cNvSpPr>
          <p:nvPr>
            <p:ph type="title" idx="4294967295"/>
          </p:nvPr>
        </p:nvSpPr>
        <p:spPr>
          <a:xfrm>
            <a:off x="6824" y="0"/>
            <a:ext cx="91440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3200"/>
              <a:buFont typeface="Verdana"/>
              <a:buNone/>
            </a:pPr>
            <a:r>
              <a:rPr lang="en-US" sz="3200">
                <a:solidFill>
                  <a:schemeClr val="lt1"/>
                </a:solidFill>
              </a:rPr>
              <a:t>Implications: How to be Trauma Informed</a:t>
            </a:r>
            <a:endParaRPr/>
          </a:p>
        </p:txBody>
      </p:sp>
      <p:sp>
        <p:nvSpPr>
          <p:cNvPr id="501" name="Google Shape;501;p27"/>
          <p:cNvSpPr txBox="1"/>
          <p:nvPr/>
        </p:nvSpPr>
        <p:spPr>
          <a:xfrm>
            <a:off x="457200" y="5607214"/>
            <a:ext cx="7543800"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i="1">
                <a:solidFill>
                  <a:schemeClr val="dk1"/>
                </a:solidFill>
                <a:latin typeface="Verdana"/>
                <a:ea typeface="Verdana"/>
                <a:cs typeface="Verdana"/>
                <a:sym typeface="Verdana"/>
              </a:rPr>
              <a:t>SOURCE: “Creating Trauma Informed Systems of Care for Human Service Settings: What is Trauma and Why Must We Address It?” </a:t>
            </a:r>
            <a:endParaRPr/>
          </a:p>
          <a:p>
            <a:pPr marL="0" marR="0" lvl="0" indent="0" algn="l" rtl="0">
              <a:spcBef>
                <a:spcPts val="0"/>
              </a:spcBef>
              <a:spcAft>
                <a:spcPts val="0"/>
              </a:spcAft>
              <a:buNone/>
            </a:pPr>
            <a:r>
              <a:rPr lang="en-US" sz="1200" i="1">
                <a:solidFill>
                  <a:schemeClr val="dk1"/>
                </a:solidFill>
                <a:latin typeface="Verdana"/>
                <a:ea typeface="Verdana"/>
                <a:cs typeface="Verdana"/>
                <a:sym typeface="Verdana"/>
              </a:rPr>
              <a:t>by Joan Gillece, PhD</a:t>
            </a:r>
            <a:endParaRPr/>
          </a:p>
          <a:p>
            <a:pPr marL="0" marR="0" lvl="0" indent="0" algn="l" rtl="0">
              <a:spcBef>
                <a:spcPts val="0"/>
              </a:spcBef>
              <a:spcAft>
                <a:spcPts val="0"/>
              </a:spcAft>
              <a:buNone/>
            </a:pPr>
            <a:r>
              <a:rPr lang="en-US" sz="1200" i="1">
                <a:solidFill>
                  <a:schemeClr val="dk1"/>
                </a:solidFill>
                <a:latin typeface="Verdana"/>
                <a:ea typeface="Verdana"/>
                <a:cs typeface="Verdana"/>
                <a:sym typeface="Verdana"/>
              </a:rPr>
              <a:t>“In Their Own Words,” Maine Trauma Advisory Group Report, 1997</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sp>
        <p:nvSpPr>
          <p:cNvPr id="506" name="Google Shape;506;p28"/>
          <p:cNvSpPr txBox="1">
            <a:spLocks noGrp="1"/>
          </p:cNvSpPr>
          <p:nvPr>
            <p:ph type="body" idx="2"/>
          </p:nvPr>
        </p:nvSpPr>
        <p:spPr>
          <a:xfrm>
            <a:off x="457200" y="1219200"/>
            <a:ext cx="8229599" cy="3883440"/>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Clr>
                <a:schemeClr val="dk1"/>
              </a:buClr>
              <a:buSzPts val="1800"/>
              <a:buNone/>
            </a:pPr>
            <a:r>
              <a:rPr lang="en-US" sz="1800">
                <a:solidFill>
                  <a:schemeClr val="dk1"/>
                </a:solidFill>
              </a:rPr>
              <a:t>Location:</a:t>
            </a:r>
            <a:endParaRPr/>
          </a:p>
          <a:p>
            <a:pPr marL="342900" lvl="0" indent="-342900" algn="l" rtl="0">
              <a:lnSpc>
                <a:spcPct val="150000"/>
              </a:lnSpc>
              <a:spcBef>
                <a:spcPts val="0"/>
              </a:spcBef>
              <a:spcAft>
                <a:spcPts val="0"/>
              </a:spcAft>
              <a:buClr>
                <a:schemeClr val="dk1"/>
              </a:buClr>
              <a:buSzPts val="1800"/>
              <a:buFont typeface="Arial"/>
              <a:buChar char="•"/>
            </a:pPr>
            <a:r>
              <a:rPr lang="en-US" sz="1800">
                <a:solidFill>
                  <a:schemeClr val="dk1"/>
                </a:solidFill>
              </a:rPr>
              <a:t>Incarcerated victims of sexual abuse can face potentially dangerous consequences if their victimization becomes general knowledge – labeling the victim can be catastrophic.</a:t>
            </a:r>
            <a:endParaRPr/>
          </a:p>
          <a:p>
            <a:pPr marL="342900" lvl="0" indent="-342900" algn="l" rtl="0">
              <a:lnSpc>
                <a:spcPct val="150000"/>
              </a:lnSpc>
              <a:spcBef>
                <a:spcPts val="0"/>
              </a:spcBef>
              <a:spcAft>
                <a:spcPts val="0"/>
              </a:spcAft>
              <a:buClr>
                <a:schemeClr val="dk1"/>
              </a:buClr>
              <a:buSzPts val="1800"/>
              <a:buFont typeface="Arial"/>
              <a:buChar char="•"/>
            </a:pPr>
            <a:r>
              <a:rPr lang="en-US" sz="1800">
                <a:solidFill>
                  <a:schemeClr val="dk1"/>
                </a:solidFill>
              </a:rPr>
              <a:t>Providing privacy to alleged victims during the interview process will create a more comfortable environment in which the inmate/resident may be more likely to share important information with the investigator 	         </a:t>
            </a:r>
            <a:endParaRPr/>
          </a:p>
          <a:p>
            <a:pPr marL="0" lvl="0" indent="0" algn="l" rtl="0">
              <a:lnSpc>
                <a:spcPct val="150000"/>
              </a:lnSpc>
              <a:spcBef>
                <a:spcPts val="0"/>
              </a:spcBef>
              <a:spcAft>
                <a:spcPts val="0"/>
              </a:spcAft>
              <a:buClr>
                <a:schemeClr val="dk1"/>
              </a:buClr>
              <a:buSzPts val="1800"/>
              <a:buFont typeface="Verdana"/>
              <a:buNone/>
            </a:pPr>
            <a:r>
              <a:rPr lang="en-US" sz="1800" b="1" i="1">
                <a:solidFill>
                  <a:schemeClr val="dk1"/>
                </a:solidFill>
              </a:rPr>
              <a:t>Consider how your choice of interview locations may impact the quality of your interview.</a:t>
            </a:r>
            <a:endParaRPr/>
          </a:p>
          <a:p>
            <a:pPr marL="0" lvl="0" indent="0" algn="l" rtl="0">
              <a:lnSpc>
                <a:spcPct val="150000"/>
              </a:lnSpc>
              <a:spcBef>
                <a:spcPts val="0"/>
              </a:spcBef>
              <a:spcAft>
                <a:spcPts val="0"/>
              </a:spcAft>
              <a:buClr>
                <a:srgbClr val="5F574F"/>
              </a:buClr>
              <a:buSzPts val="1800"/>
              <a:buFont typeface="Verdana"/>
              <a:buNone/>
            </a:pPr>
            <a:endParaRPr sz="1800">
              <a:solidFill>
                <a:schemeClr val="dk1"/>
              </a:solidFill>
            </a:endParaRPr>
          </a:p>
        </p:txBody>
      </p:sp>
      <p:sp>
        <p:nvSpPr>
          <p:cNvPr id="507" name="Google Shape;507;p28"/>
          <p:cNvSpPr txBox="1">
            <a:spLocks noGrp="1"/>
          </p:cNvSpPr>
          <p:nvPr>
            <p:ph type="title" idx="4294967295"/>
          </p:nvPr>
        </p:nvSpPr>
        <p:spPr>
          <a:xfrm>
            <a:off x="0" y="76200"/>
            <a:ext cx="91440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3200"/>
              <a:buFont typeface="Verdana"/>
              <a:buNone/>
            </a:pPr>
            <a:r>
              <a:rPr lang="en-US" sz="3200">
                <a:solidFill>
                  <a:schemeClr val="lt1"/>
                </a:solidFill>
              </a:rPr>
              <a:t>Implications: How to be Trauma Informed</a:t>
            </a:r>
            <a:endParaRPr/>
          </a:p>
        </p:txBody>
      </p:sp>
      <p:sp>
        <p:nvSpPr>
          <p:cNvPr id="508" name="Google Shape;508;p28"/>
          <p:cNvSpPr txBox="1"/>
          <p:nvPr/>
        </p:nvSpPr>
        <p:spPr>
          <a:xfrm>
            <a:off x="511791" y="5852783"/>
            <a:ext cx="73914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i="1">
                <a:solidFill>
                  <a:schemeClr val="dk1"/>
                </a:solidFill>
                <a:latin typeface="Verdana"/>
                <a:ea typeface="Verdana"/>
                <a:cs typeface="Verdana"/>
                <a:sym typeface="Verdana"/>
              </a:rPr>
              <a:t>SOURCE: </a:t>
            </a:r>
            <a:r>
              <a:rPr lang="en-US" sz="1200">
                <a:solidFill>
                  <a:schemeClr val="dk1"/>
                </a:solidFill>
                <a:latin typeface="Verdana"/>
                <a:ea typeface="Verdana"/>
                <a:cs typeface="Verdana"/>
                <a:sym typeface="Verdana"/>
              </a:rPr>
              <a:t>Dumond, R.W. &amp; Dumond, D.A. (2007a). </a:t>
            </a:r>
            <a:r>
              <a:rPr lang="en-US" sz="1200" i="1">
                <a:solidFill>
                  <a:schemeClr val="dk1"/>
                </a:solidFill>
                <a:latin typeface="Verdana"/>
                <a:ea typeface="Verdana"/>
                <a:cs typeface="Verdana"/>
                <a:sym typeface="Verdana"/>
              </a:rPr>
              <a:t>Managing prison sexual violence:  A guide to effective victim services.  Building Blocks for</a:t>
            </a:r>
            <a:r>
              <a:rPr lang="en-US" sz="1200">
                <a:solidFill>
                  <a:schemeClr val="dk1"/>
                </a:solidFill>
                <a:latin typeface="Verdana"/>
                <a:ea typeface="Verdana"/>
                <a:cs typeface="Verdana"/>
                <a:sym typeface="Verdana"/>
              </a:rPr>
              <a:t> </a:t>
            </a:r>
            <a:r>
              <a:rPr lang="en-US" sz="1200" i="1">
                <a:solidFill>
                  <a:schemeClr val="dk1"/>
                </a:solidFill>
                <a:latin typeface="Verdana"/>
                <a:ea typeface="Verdana"/>
                <a:cs typeface="Verdana"/>
                <a:sym typeface="Verdana"/>
              </a:rPr>
              <a:t>Institutional Safety</a:t>
            </a:r>
            <a:r>
              <a:rPr lang="en-US" sz="1200">
                <a:solidFill>
                  <a:schemeClr val="dk1"/>
                </a:solidFill>
                <a:latin typeface="Verdana"/>
                <a:ea typeface="Verdana"/>
                <a:cs typeface="Verdana"/>
                <a:sym typeface="Verdana"/>
              </a:rPr>
              <a:t>. Denver, CO: Colorado Department of Public Safety, Division of Criminal Justice, Office of Research &amp; Statistics.</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12"/>
        <p:cNvGrpSpPr/>
        <p:nvPr/>
      </p:nvGrpSpPr>
      <p:grpSpPr>
        <a:xfrm>
          <a:off x="0" y="0"/>
          <a:ext cx="0" cy="0"/>
          <a:chOff x="0" y="0"/>
          <a:chExt cx="0" cy="0"/>
        </a:xfrm>
      </p:grpSpPr>
      <p:sp>
        <p:nvSpPr>
          <p:cNvPr id="513" name="Google Shape;513;p29"/>
          <p:cNvSpPr txBox="1">
            <a:spLocks noGrp="1"/>
          </p:cNvSpPr>
          <p:nvPr>
            <p:ph type="body" idx="2"/>
          </p:nvPr>
        </p:nvSpPr>
        <p:spPr>
          <a:xfrm>
            <a:off x="409078" y="1274845"/>
            <a:ext cx="8229599" cy="3883440"/>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Clr>
                <a:schemeClr val="dk1"/>
              </a:buClr>
              <a:buSzPts val="1800"/>
              <a:buNone/>
            </a:pPr>
            <a:r>
              <a:rPr lang="en-US" sz="1800">
                <a:solidFill>
                  <a:schemeClr val="dk1"/>
                </a:solidFill>
              </a:rPr>
              <a:t>Response:</a:t>
            </a:r>
            <a:endParaRPr/>
          </a:p>
          <a:p>
            <a:pPr marL="0" lvl="0" indent="0" algn="l" rtl="0">
              <a:lnSpc>
                <a:spcPct val="150000"/>
              </a:lnSpc>
              <a:spcBef>
                <a:spcPts val="0"/>
              </a:spcBef>
              <a:spcAft>
                <a:spcPts val="0"/>
              </a:spcAft>
              <a:buClr>
                <a:schemeClr val="dk1"/>
              </a:buClr>
              <a:buSzPts val="1800"/>
              <a:buFont typeface="Verdana"/>
              <a:buNone/>
            </a:pPr>
            <a:r>
              <a:rPr lang="en-US" sz="1800">
                <a:solidFill>
                  <a:schemeClr val="dk1"/>
                </a:solidFill>
              </a:rPr>
              <a:t>Understand unexpected/irrational behavior as adaptive rather than seeing it as intentionally provocative:</a:t>
            </a:r>
            <a:endParaRPr/>
          </a:p>
          <a:p>
            <a:pPr marL="742950" lvl="1" indent="-285750" algn="l" rtl="0">
              <a:lnSpc>
                <a:spcPct val="150000"/>
              </a:lnSpc>
              <a:spcBef>
                <a:spcPts val="0"/>
              </a:spcBef>
              <a:spcAft>
                <a:spcPts val="0"/>
              </a:spcAft>
              <a:buClr>
                <a:schemeClr val="dk1"/>
              </a:buClr>
              <a:buSzPts val="1800"/>
              <a:buChar char="–"/>
            </a:pPr>
            <a:r>
              <a:rPr lang="en-US" sz="1800">
                <a:solidFill>
                  <a:schemeClr val="dk1"/>
                </a:solidFill>
              </a:rPr>
              <a:t>Rage</a:t>
            </a:r>
            <a:endParaRPr/>
          </a:p>
          <a:p>
            <a:pPr marL="742950" lvl="1" indent="-285750" algn="l" rtl="0">
              <a:lnSpc>
                <a:spcPct val="150000"/>
              </a:lnSpc>
              <a:spcBef>
                <a:spcPts val="0"/>
              </a:spcBef>
              <a:spcAft>
                <a:spcPts val="0"/>
              </a:spcAft>
              <a:buClr>
                <a:schemeClr val="dk1"/>
              </a:buClr>
              <a:buSzPts val="1800"/>
              <a:buChar char="–"/>
            </a:pPr>
            <a:r>
              <a:rPr lang="en-US" sz="1800">
                <a:solidFill>
                  <a:schemeClr val="dk1"/>
                </a:solidFill>
              </a:rPr>
              <a:t>Repetition-compulsion</a:t>
            </a:r>
            <a:endParaRPr/>
          </a:p>
          <a:p>
            <a:pPr marL="742950" lvl="1" indent="-285750" algn="l" rtl="0">
              <a:lnSpc>
                <a:spcPct val="150000"/>
              </a:lnSpc>
              <a:spcBef>
                <a:spcPts val="0"/>
              </a:spcBef>
              <a:spcAft>
                <a:spcPts val="0"/>
              </a:spcAft>
              <a:buClr>
                <a:schemeClr val="dk1"/>
              </a:buClr>
              <a:buSzPts val="1800"/>
              <a:buChar char="–"/>
            </a:pPr>
            <a:r>
              <a:rPr lang="en-US" sz="1800">
                <a:solidFill>
                  <a:schemeClr val="dk1"/>
                </a:solidFill>
              </a:rPr>
              <a:t>Self-injury</a:t>
            </a:r>
            <a:endParaRPr sz="1800" b="1">
              <a:solidFill>
                <a:schemeClr val="dk1"/>
              </a:solidFill>
            </a:endParaRPr>
          </a:p>
          <a:p>
            <a:pPr marL="0" lvl="2" indent="0" algn="ctr" rtl="0">
              <a:lnSpc>
                <a:spcPct val="150000"/>
              </a:lnSpc>
              <a:spcBef>
                <a:spcPts val="0"/>
              </a:spcBef>
              <a:spcAft>
                <a:spcPts val="0"/>
              </a:spcAft>
              <a:buClr>
                <a:schemeClr val="dk1"/>
              </a:buClr>
              <a:buSzPts val="1800"/>
              <a:buNone/>
            </a:pPr>
            <a:r>
              <a:rPr lang="en-US" sz="1800" b="1">
                <a:solidFill>
                  <a:schemeClr val="dk1"/>
                </a:solidFill>
              </a:rPr>
              <a:t>Remind yourself that these behaviors result from trauma; Traumatized adults respond to their trauma history in the present.                 </a:t>
            </a:r>
            <a:endParaRPr/>
          </a:p>
          <a:p>
            <a:pPr marL="0" lvl="2" indent="0" algn="ctr" rtl="0">
              <a:lnSpc>
                <a:spcPct val="150000"/>
              </a:lnSpc>
              <a:spcBef>
                <a:spcPts val="0"/>
              </a:spcBef>
              <a:spcAft>
                <a:spcPts val="0"/>
              </a:spcAft>
              <a:buClr>
                <a:srgbClr val="5F574F"/>
              </a:buClr>
              <a:buSzPts val="1800"/>
              <a:buNone/>
            </a:pPr>
            <a:endParaRPr sz="1800" b="1">
              <a:solidFill>
                <a:schemeClr val="dk1"/>
              </a:solidFill>
            </a:endParaRPr>
          </a:p>
          <a:p>
            <a:pPr marL="0" lvl="2" indent="0" algn="ctr" rtl="0">
              <a:lnSpc>
                <a:spcPct val="150000"/>
              </a:lnSpc>
              <a:spcBef>
                <a:spcPts val="0"/>
              </a:spcBef>
              <a:spcAft>
                <a:spcPts val="0"/>
              </a:spcAft>
              <a:buClr>
                <a:schemeClr val="dk1"/>
              </a:buClr>
              <a:buSzPts val="1800"/>
              <a:buNone/>
            </a:pPr>
            <a:r>
              <a:rPr lang="en-US" sz="1800" b="1">
                <a:solidFill>
                  <a:schemeClr val="dk1"/>
                </a:solidFill>
              </a:rPr>
              <a:t>Don’t take things personally.</a:t>
            </a:r>
            <a:endParaRPr/>
          </a:p>
          <a:p>
            <a:pPr marL="1143000" lvl="1" indent="-1028700" algn="l" rtl="0">
              <a:lnSpc>
                <a:spcPct val="150000"/>
              </a:lnSpc>
              <a:spcBef>
                <a:spcPts val="0"/>
              </a:spcBef>
              <a:spcAft>
                <a:spcPts val="0"/>
              </a:spcAft>
              <a:buClr>
                <a:srgbClr val="5F574F"/>
              </a:buClr>
              <a:buSzPts val="1800"/>
              <a:buNone/>
            </a:pPr>
            <a:endParaRPr sz="1800">
              <a:solidFill>
                <a:schemeClr val="dk1"/>
              </a:solidFill>
            </a:endParaRPr>
          </a:p>
          <a:p>
            <a:pPr marL="0" lvl="0" indent="0" algn="l" rtl="0">
              <a:lnSpc>
                <a:spcPct val="150000"/>
              </a:lnSpc>
              <a:spcBef>
                <a:spcPts val="0"/>
              </a:spcBef>
              <a:spcAft>
                <a:spcPts val="0"/>
              </a:spcAft>
              <a:buClr>
                <a:srgbClr val="5F574F"/>
              </a:buClr>
              <a:buSzPts val="1800"/>
              <a:buFont typeface="Verdana"/>
              <a:buNone/>
            </a:pPr>
            <a:endParaRPr sz="1800">
              <a:solidFill>
                <a:schemeClr val="dk1"/>
              </a:solidFill>
            </a:endParaRPr>
          </a:p>
        </p:txBody>
      </p:sp>
      <p:sp>
        <p:nvSpPr>
          <p:cNvPr id="514" name="Google Shape;514;p29"/>
          <p:cNvSpPr txBox="1">
            <a:spLocks noGrp="1"/>
          </p:cNvSpPr>
          <p:nvPr>
            <p:ph type="title" idx="4294967295"/>
          </p:nvPr>
        </p:nvSpPr>
        <p:spPr>
          <a:xfrm>
            <a:off x="0" y="10236"/>
            <a:ext cx="91440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3200"/>
              <a:buFont typeface="Verdana"/>
              <a:buNone/>
            </a:pPr>
            <a:r>
              <a:rPr lang="en-US" sz="3200">
                <a:solidFill>
                  <a:schemeClr val="lt1"/>
                </a:solidFill>
              </a:rPr>
              <a:t>Implications: How to be Trauma Informed</a:t>
            </a:r>
            <a:endParaRPr/>
          </a:p>
        </p:txBody>
      </p:sp>
      <p:sp>
        <p:nvSpPr>
          <p:cNvPr id="515" name="Google Shape;515;p29"/>
          <p:cNvSpPr txBox="1"/>
          <p:nvPr/>
        </p:nvSpPr>
        <p:spPr>
          <a:xfrm>
            <a:off x="483358" y="5966322"/>
            <a:ext cx="6744856" cy="6001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i="1">
                <a:solidFill>
                  <a:schemeClr val="dk1"/>
                </a:solidFill>
                <a:latin typeface="Verdana"/>
                <a:ea typeface="Verdana"/>
                <a:cs typeface="Verdana"/>
                <a:sym typeface="Verdana"/>
              </a:rPr>
              <a:t>SOURCE: “Creating Trauma Informed Systems of Care for Human Service Settings: What is Trauma and Why Must We Address It?” by Joan Gillece, PhD “In Their Own Words,” Maine Trauma Advisory Group Report, 1997</a:t>
            </a:r>
            <a:endParaRPr/>
          </a:p>
        </p:txBody>
      </p:sp>
      <p:sp>
        <p:nvSpPr>
          <p:cNvPr id="516" name="Google Shape;516;p29"/>
          <p:cNvSpPr/>
          <p:nvPr/>
        </p:nvSpPr>
        <p:spPr>
          <a:xfrm>
            <a:off x="4237366" y="5029200"/>
            <a:ext cx="410834" cy="419100"/>
          </a:xfrm>
          <a:prstGeom prst="downArrow">
            <a:avLst>
              <a:gd name="adj1" fmla="val 50000"/>
              <a:gd name="adj2" fmla="val 50000"/>
            </a:avLst>
          </a:prstGeom>
          <a:solidFill>
            <a:srgbClr val="00B0F0"/>
          </a:solidFill>
          <a:ln w="25400" cap="flat" cmpd="sng">
            <a:solidFill>
              <a:srgbClr val="00B0F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Verdana"/>
              <a:ea typeface="Verdana"/>
              <a:cs typeface="Verdana"/>
              <a:sym typeface="Verdan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3"/>
          <p:cNvSpPr txBox="1">
            <a:spLocks noGrp="1"/>
          </p:cNvSpPr>
          <p:nvPr>
            <p:ph type="body" idx="2"/>
          </p:nvPr>
        </p:nvSpPr>
        <p:spPr>
          <a:xfrm>
            <a:off x="493402" y="1371600"/>
            <a:ext cx="8229599" cy="3883440"/>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Clr>
                <a:srgbClr val="5F574F"/>
              </a:buClr>
              <a:buSzPts val="2400"/>
              <a:buFont typeface="Verdana"/>
              <a:buNone/>
            </a:pPr>
            <a:endParaRPr>
              <a:solidFill>
                <a:schemeClr val="dk1"/>
              </a:solidFill>
            </a:endParaRPr>
          </a:p>
          <a:p>
            <a:pPr marL="0" lvl="0" indent="0" algn="l" rtl="0">
              <a:lnSpc>
                <a:spcPct val="150000"/>
              </a:lnSpc>
              <a:spcBef>
                <a:spcPts val="0"/>
              </a:spcBef>
              <a:spcAft>
                <a:spcPts val="0"/>
              </a:spcAft>
              <a:buClr>
                <a:schemeClr val="dk1"/>
              </a:buClr>
              <a:buSzPts val="2400"/>
              <a:buFont typeface="Verdana"/>
              <a:buNone/>
            </a:pPr>
            <a:r>
              <a:rPr lang="en-US">
                <a:solidFill>
                  <a:schemeClr val="dk1"/>
                </a:solidFill>
              </a:rPr>
              <a:t>Being trauma-informed is being sensitive to the impact of trauma, and to the needs of people suffering from trauma.</a:t>
            </a:r>
            <a:endParaRPr/>
          </a:p>
          <a:p>
            <a:pPr marL="0" lvl="0" indent="0" algn="l" rtl="0">
              <a:lnSpc>
                <a:spcPct val="150000"/>
              </a:lnSpc>
              <a:spcBef>
                <a:spcPts val="0"/>
              </a:spcBef>
              <a:spcAft>
                <a:spcPts val="0"/>
              </a:spcAft>
              <a:buClr>
                <a:srgbClr val="5F574F"/>
              </a:buClr>
              <a:buSzPts val="1800"/>
              <a:buFont typeface="Verdana"/>
              <a:buNone/>
            </a:pPr>
            <a:endParaRPr sz="1800">
              <a:solidFill>
                <a:schemeClr val="dk1"/>
              </a:solidFill>
            </a:endParaRPr>
          </a:p>
          <a:p>
            <a:pPr marL="0" lvl="0" indent="0" algn="l" rtl="0">
              <a:lnSpc>
                <a:spcPct val="150000"/>
              </a:lnSpc>
              <a:spcBef>
                <a:spcPts val="0"/>
              </a:spcBef>
              <a:spcAft>
                <a:spcPts val="0"/>
              </a:spcAft>
              <a:buClr>
                <a:srgbClr val="5F574F"/>
              </a:buClr>
              <a:buSzPts val="1800"/>
              <a:buFont typeface="Verdana"/>
              <a:buNone/>
            </a:pPr>
            <a:endParaRPr sz="1800">
              <a:solidFill>
                <a:schemeClr val="dk1"/>
              </a:solidFill>
            </a:endParaRPr>
          </a:p>
          <a:p>
            <a:pPr marL="0" lvl="0" indent="0" algn="l" rtl="0">
              <a:lnSpc>
                <a:spcPct val="150000"/>
              </a:lnSpc>
              <a:spcBef>
                <a:spcPts val="0"/>
              </a:spcBef>
              <a:spcAft>
                <a:spcPts val="0"/>
              </a:spcAft>
              <a:buClr>
                <a:schemeClr val="dk1"/>
              </a:buClr>
              <a:buSzPts val="1400"/>
              <a:buFont typeface="Verdana"/>
              <a:buNone/>
            </a:pPr>
            <a:r>
              <a:rPr lang="en-US" sz="1400">
                <a:solidFill>
                  <a:schemeClr val="dk1"/>
                </a:solidFill>
              </a:rPr>
              <a:t>SOURCE: Pamela S. Hyde, </a:t>
            </a:r>
            <a:endParaRPr/>
          </a:p>
          <a:p>
            <a:pPr marL="0" lvl="0" indent="0" algn="l" rtl="0">
              <a:lnSpc>
                <a:spcPct val="150000"/>
              </a:lnSpc>
              <a:spcBef>
                <a:spcPts val="0"/>
              </a:spcBef>
              <a:spcAft>
                <a:spcPts val="0"/>
              </a:spcAft>
              <a:buClr>
                <a:schemeClr val="dk1"/>
              </a:buClr>
              <a:buSzPts val="1400"/>
              <a:buFont typeface="Verdana"/>
              <a:buNone/>
            </a:pPr>
            <a:r>
              <a:rPr lang="en-US" sz="1400">
                <a:solidFill>
                  <a:schemeClr val="dk1"/>
                </a:solidFill>
              </a:rPr>
              <a:t>Administrator, Substance Abuse </a:t>
            </a:r>
            <a:endParaRPr/>
          </a:p>
          <a:p>
            <a:pPr marL="0" lvl="0" indent="0" algn="l" rtl="0">
              <a:lnSpc>
                <a:spcPct val="150000"/>
              </a:lnSpc>
              <a:spcBef>
                <a:spcPts val="0"/>
              </a:spcBef>
              <a:spcAft>
                <a:spcPts val="0"/>
              </a:spcAft>
              <a:buClr>
                <a:schemeClr val="dk1"/>
              </a:buClr>
              <a:buSzPts val="1400"/>
              <a:buFont typeface="Verdana"/>
              <a:buNone/>
            </a:pPr>
            <a:r>
              <a:rPr lang="en-US" sz="1400">
                <a:solidFill>
                  <a:schemeClr val="dk1"/>
                </a:solidFill>
              </a:rPr>
              <a:t>and Mental Health Services Administration</a:t>
            </a:r>
            <a:endParaRPr/>
          </a:p>
          <a:p>
            <a:pPr marL="0" lvl="0" indent="0" algn="l" rtl="0">
              <a:lnSpc>
                <a:spcPct val="150000"/>
              </a:lnSpc>
              <a:spcBef>
                <a:spcPts val="0"/>
              </a:spcBef>
              <a:spcAft>
                <a:spcPts val="0"/>
              </a:spcAft>
              <a:buClr>
                <a:srgbClr val="5F574F"/>
              </a:buClr>
              <a:buSzPts val="2400"/>
              <a:buFont typeface="Verdana"/>
              <a:buNone/>
            </a:pPr>
            <a:endParaRPr>
              <a:solidFill>
                <a:schemeClr val="dk1"/>
              </a:solidFill>
            </a:endParaRPr>
          </a:p>
        </p:txBody>
      </p:sp>
      <p:sp>
        <p:nvSpPr>
          <p:cNvPr id="316" name="Google Shape;316;p3"/>
          <p:cNvSpPr txBox="1">
            <a:spLocks noGrp="1"/>
          </p:cNvSpPr>
          <p:nvPr>
            <p:ph type="title" idx="4294967295"/>
          </p:nvPr>
        </p:nvSpPr>
        <p:spPr>
          <a:xfrm>
            <a:off x="0" y="76200"/>
            <a:ext cx="91440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3200"/>
              <a:buFont typeface="Verdana"/>
              <a:buNone/>
            </a:pPr>
            <a:r>
              <a:rPr lang="en-US" sz="3200">
                <a:solidFill>
                  <a:schemeClr val="lt1"/>
                </a:solidFill>
                <a:latin typeface="Verdana"/>
                <a:ea typeface="Verdana"/>
                <a:cs typeface="Verdana"/>
                <a:sym typeface="Verdana"/>
              </a:rPr>
              <a:t>What Does Being</a:t>
            </a:r>
            <a:br>
              <a:rPr lang="en-US" sz="3200">
                <a:solidFill>
                  <a:schemeClr val="lt1"/>
                </a:solidFill>
                <a:latin typeface="Verdana"/>
                <a:ea typeface="Verdana"/>
                <a:cs typeface="Verdana"/>
                <a:sym typeface="Verdana"/>
              </a:rPr>
            </a:br>
            <a:r>
              <a:rPr lang="en-US" sz="3200">
                <a:solidFill>
                  <a:schemeClr val="lt1"/>
                </a:solidFill>
                <a:latin typeface="Verdana"/>
                <a:ea typeface="Verdana"/>
                <a:cs typeface="Verdana"/>
                <a:sym typeface="Verdana"/>
              </a:rPr>
              <a:t>“Trauma Informed” Mean?</a:t>
            </a:r>
            <a:endParaRPr/>
          </a:p>
        </p:txBody>
      </p:sp>
      <p:sp>
        <p:nvSpPr>
          <p:cNvPr id="317" name="Google Shape;317;p3"/>
          <p:cNvSpPr/>
          <p:nvPr/>
        </p:nvSpPr>
        <p:spPr>
          <a:xfrm>
            <a:off x="8220081" y="6186751"/>
            <a:ext cx="502920" cy="502920"/>
          </a:xfrm>
          <a:prstGeom prst="ellipse">
            <a:avLst/>
          </a:prstGeom>
          <a:noFill/>
          <a:ln w="19050" cap="flat" cmpd="sng">
            <a:solidFill>
              <a:srgbClr val="FFFFFF"/>
            </a:solidFill>
            <a:prstDash val="solid"/>
            <a:round/>
            <a:headEnd type="none" w="sm" len="sm"/>
            <a:tailEnd type="none" w="sm" len="sm"/>
          </a:ln>
        </p:spPr>
        <p:txBody>
          <a:bodyPr spcFirstLastPara="1" wrap="square" lIns="9125" tIns="9125" rIns="9125" bIns="9125" anchor="ctr" anchorCtr="0">
            <a:normAutofit/>
          </a:bodyPr>
          <a:lstStyle/>
          <a:p>
            <a:pPr marL="0" marR="0" lvl="0" indent="0" algn="ctr" rtl="0">
              <a:spcBef>
                <a:spcPts val="0"/>
              </a:spcBef>
              <a:spcAft>
                <a:spcPts val="0"/>
              </a:spcAft>
              <a:buNone/>
            </a:pPr>
            <a:fld id="{00000000-1234-1234-1234-123412341234}" type="slidenum">
              <a:rPr lang="en-US" sz="1650" b="0" i="0" u="none" strike="noStrike" cap="none">
                <a:solidFill>
                  <a:srgbClr val="FFFFFF"/>
                </a:solidFill>
                <a:latin typeface="Verdana"/>
                <a:ea typeface="Verdana"/>
                <a:cs typeface="Verdana"/>
                <a:sym typeface="Verdana"/>
              </a:rPr>
              <a:t>3</a:t>
            </a:fld>
            <a:endParaRPr sz="1650" b="0" i="0" u="none" strike="noStrike" cap="none">
              <a:solidFill>
                <a:srgbClr val="FFFFFF"/>
              </a:solidFill>
              <a:latin typeface="Verdana"/>
              <a:ea typeface="Verdana"/>
              <a:cs typeface="Verdana"/>
              <a:sym typeface="Verdana"/>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Google Shape;521;p30"/>
          <p:cNvSpPr txBox="1">
            <a:spLocks noGrp="1"/>
          </p:cNvSpPr>
          <p:nvPr>
            <p:ph type="body" idx="2"/>
          </p:nvPr>
        </p:nvSpPr>
        <p:spPr>
          <a:xfrm>
            <a:off x="493402" y="1447800"/>
            <a:ext cx="8229599" cy="3883440"/>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Clr>
                <a:schemeClr val="dk1"/>
              </a:buClr>
              <a:buSzPts val="2400"/>
              <a:buFont typeface="Verdana"/>
              <a:buNone/>
            </a:pPr>
            <a:r>
              <a:rPr lang="en-US">
                <a:solidFill>
                  <a:schemeClr val="dk1"/>
                </a:solidFill>
              </a:rPr>
              <a:t>An investigator could trigger an inmate/resident simply by looking like a past attacker. Visual triggers include:</a:t>
            </a:r>
            <a:endParaRPr/>
          </a:p>
          <a:p>
            <a:pPr marL="1085850" lvl="1" indent="-342900" algn="l" rtl="0">
              <a:lnSpc>
                <a:spcPct val="150000"/>
              </a:lnSpc>
              <a:spcBef>
                <a:spcPts val="0"/>
              </a:spcBef>
              <a:spcAft>
                <a:spcPts val="0"/>
              </a:spcAft>
              <a:buClr>
                <a:schemeClr val="dk1"/>
              </a:buClr>
              <a:buSzPts val="2200"/>
              <a:buFont typeface="Arial"/>
              <a:buChar char="•"/>
            </a:pPr>
            <a:r>
              <a:rPr lang="en-US" sz="2200">
                <a:solidFill>
                  <a:schemeClr val="dk1"/>
                </a:solidFill>
              </a:rPr>
              <a:t>Sex</a:t>
            </a:r>
            <a:endParaRPr/>
          </a:p>
          <a:p>
            <a:pPr marL="1085850" lvl="1" indent="-342900" algn="l" rtl="0">
              <a:lnSpc>
                <a:spcPct val="150000"/>
              </a:lnSpc>
              <a:spcBef>
                <a:spcPts val="0"/>
              </a:spcBef>
              <a:spcAft>
                <a:spcPts val="0"/>
              </a:spcAft>
              <a:buClr>
                <a:schemeClr val="dk1"/>
              </a:buClr>
              <a:buSzPts val="2200"/>
              <a:buFont typeface="Arial"/>
              <a:buChar char="•"/>
            </a:pPr>
            <a:r>
              <a:rPr lang="en-US" sz="2200">
                <a:solidFill>
                  <a:schemeClr val="dk1"/>
                </a:solidFill>
              </a:rPr>
              <a:t>Height</a:t>
            </a:r>
            <a:endParaRPr/>
          </a:p>
          <a:p>
            <a:pPr marL="1085850" lvl="1" indent="-342900" algn="l" rtl="0">
              <a:lnSpc>
                <a:spcPct val="150000"/>
              </a:lnSpc>
              <a:spcBef>
                <a:spcPts val="0"/>
              </a:spcBef>
              <a:spcAft>
                <a:spcPts val="0"/>
              </a:spcAft>
              <a:buClr>
                <a:schemeClr val="dk1"/>
              </a:buClr>
              <a:buSzPts val="2200"/>
              <a:buFont typeface="Arial"/>
              <a:buChar char="•"/>
            </a:pPr>
            <a:r>
              <a:rPr lang="en-US" sz="2200">
                <a:solidFill>
                  <a:schemeClr val="dk1"/>
                </a:solidFill>
              </a:rPr>
              <a:t>Race</a:t>
            </a:r>
            <a:endParaRPr/>
          </a:p>
          <a:p>
            <a:pPr marL="0" lvl="0" indent="0" algn="l" rtl="0">
              <a:lnSpc>
                <a:spcPct val="150000"/>
              </a:lnSpc>
              <a:spcBef>
                <a:spcPts val="0"/>
              </a:spcBef>
              <a:spcAft>
                <a:spcPts val="0"/>
              </a:spcAft>
              <a:buClr>
                <a:srgbClr val="5F574F"/>
              </a:buClr>
              <a:buSzPts val="2400"/>
              <a:buFont typeface="Verdana"/>
              <a:buNone/>
            </a:pPr>
            <a:endParaRPr>
              <a:solidFill>
                <a:schemeClr val="dk1"/>
              </a:solidFill>
            </a:endParaRPr>
          </a:p>
          <a:p>
            <a:pPr marL="0" lvl="0" indent="0" algn="l" rtl="0">
              <a:lnSpc>
                <a:spcPct val="150000"/>
              </a:lnSpc>
              <a:spcBef>
                <a:spcPts val="0"/>
              </a:spcBef>
              <a:spcAft>
                <a:spcPts val="0"/>
              </a:spcAft>
              <a:buClr>
                <a:schemeClr val="dk1"/>
              </a:buClr>
              <a:buSzPts val="2400"/>
              <a:buFont typeface="Verdana"/>
              <a:buNone/>
            </a:pPr>
            <a:r>
              <a:rPr lang="en-US">
                <a:solidFill>
                  <a:schemeClr val="dk1"/>
                </a:solidFill>
              </a:rPr>
              <a:t>How should this knowledge impact investigations?</a:t>
            </a:r>
            <a:endParaRPr/>
          </a:p>
        </p:txBody>
      </p:sp>
      <p:sp>
        <p:nvSpPr>
          <p:cNvPr id="522" name="Google Shape;522;p30"/>
          <p:cNvSpPr txBox="1">
            <a:spLocks noGrp="1"/>
          </p:cNvSpPr>
          <p:nvPr>
            <p:ph type="title" idx="4294967295"/>
          </p:nvPr>
        </p:nvSpPr>
        <p:spPr>
          <a:xfrm>
            <a:off x="0" y="23884"/>
            <a:ext cx="91440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3200"/>
              <a:buFont typeface="Verdana"/>
              <a:buNone/>
            </a:pPr>
            <a:r>
              <a:rPr lang="en-US" sz="3200">
                <a:solidFill>
                  <a:schemeClr val="lt1"/>
                </a:solidFill>
              </a:rPr>
              <a:t>Implications: How to be Trauma Informed</a:t>
            </a:r>
            <a:endParaRPr/>
          </a:p>
        </p:txBody>
      </p:sp>
      <p:sp>
        <p:nvSpPr>
          <p:cNvPr id="523" name="Google Shape;523;p30"/>
          <p:cNvSpPr txBox="1"/>
          <p:nvPr/>
        </p:nvSpPr>
        <p:spPr>
          <a:xfrm>
            <a:off x="609600" y="6022003"/>
            <a:ext cx="685800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i="1">
                <a:solidFill>
                  <a:schemeClr val="dk1"/>
                </a:solidFill>
                <a:latin typeface="Verdana"/>
                <a:ea typeface="Verdana"/>
                <a:cs typeface="Verdana"/>
                <a:sym typeface="Verdana"/>
              </a:rPr>
              <a:t>SOURCE: Trauma Addictions Mental Health and Recovery (</a:t>
            </a:r>
            <a:r>
              <a:rPr lang="en-US" sz="1200" b="1" i="1">
                <a:solidFill>
                  <a:schemeClr val="dk1"/>
                </a:solidFill>
                <a:latin typeface="Verdana"/>
                <a:ea typeface="Verdana"/>
                <a:cs typeface="Verdana"/>
                <a:sym typeface="Verdana"/>
              </a:rPr>
              <a:t>TAMAR</a:t>
            </a:r>
            <a:r>
              <a:rPr lang="en-US" sz="1200" i="1">
                <a:solidFill>
                  <a:schemeClr val="dk1"/>
                </a:solidFill>
                <a:latin typeface="Verdana"/>
                <a:ea typeface="Verdana"/>
                <a:cs typeface="Verdana"/>
                <a:sym typeface="Verdana"/>
              </a:rPr>
              <a:t>) Treatment Manual and Modules</a:t>
            </a:r>
            <a:endParaRPr/>
          </a:p>
        </p:txBody>
      </p:sp>
      <p:sp>
        <p:nvSpPr>
          <p:cNvPr id="524" name="Google Shape;524;p30"/>
          <p:cNvSpPr txBox="1"/>
          <p:nvPr/>
        </p:nvSpPr>
        <p:spPr>
          <a:xfrm>
            <a:off x="4343400" y="3352800"/>
            <a:ext cx="2590800" cy="1039515"/>
          </a:xfrm>
          <a:prstGeom prst="rect">
            <a:avLst/>
          </a:prstGeom>
          <a:noFill/>
          <a:ln>
            <a:noFill/>
          </a:ln>
        </p:spPr>
        <p:txBody>
          <a:bodyPr spcFirstLastPara="1" wrap="square" lIns="91425" tIns="45700" rIns="91425" bIns="45700" anchor="t" anchorCtr="0">
            <a:spAutoFit/>
          </a:bodyPr>
          <a:lstStyle/>
          <a:p>
            <a:pPr marL="285750" marR="0" lvl="0" indent="-285750" algn="l" rtl="0">
              <a:lnSpc>
                <a:spcPct val="150000"/>
              </a:lnSpc>
              <a:spcBef>
                <a:spcPts val="0"/>
              </a:spcBef>
              <a:spcAft>
                <a:spcPts val="0"/>
              </a:spcAft>
              <a:buClr>
                <a:schemeClr val="dk1"/>
              </a:buClr>
              <a:buSzPts val="2200"/>
              <a:buFont typeface="Arial"/>
              <a:buChar char="•"/>
            </a:pPr>
            <a:r>
              <a:rPr lang="en-US" sz="2200">
                <a:solidFill>
                  <a:schemeClr val="dk1"/>
                </a:solidFill>
                <a:latin typeface="Verdana"/>
                <a:ea typeface="Verdana"/>
                <a:cs typeface="Verdana"/>
                <a:sym typeface="Verdana"/>
              </a:rPr>
              <a:t>Hair color</a:t>
            </a:r>
            <a:endParaRPr/>
          </a:p>
          <a:p>
            <a:pPr marL="285750" marR="0" lvl="0" indent="-285750" algn="l" rtl="0">
              <a:lnSpc>
                <a:spcPct val="150000"/>
              </a:lnSpc>
              <a:spcBef>
                <a:spcPts val="0"/>
              </a:spcBef>
              <a:spcAft>
                <a:spcPts val="0"/>
              </a:spcAft>
              <a:buClr>
                <a:schemeClr val="dk1"/>
              </a:buClr>
              <a:buSzPts val="2200"/>
              <a:buFont typeface="Arial"/>
              <a:buChar char="•"/>
            </a:pPr>
            <a:r>
              <a:rPr lang="en-US" sz="2200">
                <a:solidFill>
                  <a:schemeClr val="dk1"/>
                </a:solidFill>
                <a:latin typeface="Verdana"/>
                <a:ea typeface="Verdana"/>
                <a:cs typeface="Verdana"/>
                <a:sym typeface="Verdana"/>
              </a:rPr>
              <a:t>Mannerisms</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28"/>
        <p:cNvGrpSpPr/>
        <p:nvPr/>
      </p:nvGrpSpPr>
      <p:grpSpPr>
        <a:xfrm>
          <a:off x="0" y="0"/>
          <a:ext cx="0" cy="0"/>
          <a:chOff x="0" y="0"/>
          <a:chExt cx="0" cy="0"/>
        </a:xfrm>
      </p:grpSpPr>
      <p:sp>
        <p:nvSpPr>
          <p:cNvPr id="529" name="Google Shape;529;p31"/>
          <p:cNvSpPr txBox="1">
            <a:spLocks noGrp="1"/>
          </p:cNvSpPr>
          <p:nvPr>
            <p:ph type="body" idx="2"/>
          </p:nvPr>
        </p:nvSpPr>
        <p:spPr>
          <a:xfrm>
            <a:off x="457200" y="1371600"/>
            <a:ext cx="8229599" cy="3883440"/>
          </a:xfrm>
          <a:prstGeom prst="rect">
            <a:avLst/>
          </a:prstGeom>
          <a:noFill/>
          <a:ln>
            <a:noFill/>
          </a:ln>
        </p:spPr>
        <p:txBody>
          <a:bodyPr spcFirstLastPara="1" wrap="square" lIns="91425" tIns="45700" rIns="91425" bIns="45700" anchor="t" anchorCtr="0">
            <a:noAutofit/>
          </a:bodyPr>
          <a:lstStyle/>
          <a:p>
            <a:pPr marL="514350" lvl="0" indent="-514350" algn="l" rtl="0">
              <a:lnSpc>
                <a:spcPct val="150000"/>
              </a:lnSpc>
              <a:spcBef>
                <a:spcPts val="0"/>
              </a:spcBef>
              <a:spcAft>
                <a:spcPts val="0"/>
              </a:spcAft>
              <a:buClr>
                <a:schemeClr val="dk1"/>
              </a:buClr>
              <a:buSzPts val="2700"/>
              <a:buFont typeface="Verdana"/>
              <a:buAutoNum type="arabicPeriod"/>
            </a:pPr>
            <a:r>
              <a:rPr lang="en-US" sz="2700">
                <a:solidFill>
                  <a:schemeClr val="dk1"/>
                </a:solidFill>
              </a:rPr>
              <a:t>Recognize the existence and impact of trauma.</a:t>
            </a:r>
            <a:endParaRPr/>
          </a:p>
          <a:p>
            <a:pPr marL="514350" lvl="0" indent="-514350" algn="l" rtl="0">
              <a:lnSpc>
                <a:spcPct val="150000"/>
              </a:lnSpc>
              <a:spcBef>
                <a:spcPts val="0"/>
              </a:spcBef>
              <a:spcAft>
                <a:spcPts val="0"/>
              </a:spcAft>
              <a:buClr>
                <a:schemeClr val="dk1"/>
              </a:buClr>
              <a:buSzPts val="2700"/>
              <a:buFont typeface="Verdana"/>
              <a:buAutoNum type="arabicPeriod"/>
            </a:pPr>
            <a:r>
              <a:rPr lang="en-US" sz="2700">
                <a:solidFill>
                  <a:schemeClr val="dk1"/>
                </a:solidFill>
              </a:rPr>
              <a:t>Do no harm in your interactions with victims.</a:t>
            </a:r>
            <a:endParaRPr/>
          </a:p>
          <a:p>
            <a:pPr marL="514350" lvl="0" indent="-514350" algn="l" rtl="0">
              <a:lnSpc>
                <a:spcPct val="150000"/>
              </a:lnSpc>
              <a:spcBef>
                <a:spcPts val="0"/>
              </a:spcBef>
              <a:spcAft>
                <a:spcPts val="0"/>
              </a:spcAft>
              <a:buClr>
                <a:schemeClr val="dk1"/>
              </a:buClr>
              <a:buSzPts val="2700"/>
              <a:buFont typeface="Verdana"/>
              <a:buAutoNum type="arabicPeriod"/>
            </a:pPr>
            <a:r>
              <a:rPr lang="en-US" sz="2700">
                <a:solidFill>
                  <a:schemeClr val="dk1"/>
                </a:solidFill>
              </a:rPr>
              <a:t>Work intentionally to incorporate your knowledge of the existence and impact of trauma into your investigation techniques. </a:t>
            </a:r>
            <a:endParaRPr/>
          </a:p>
          <a:p>
            <a:pPr marL="0" lvl="0" indent="0" algn="l" rtl="0">
              <a:lnSpc>
                <a:spcPct val="150000"/>
              </a:lnSpc>
              <a:spcBef>
                <a:spcPts val="0"/>
              </a:spcBef>
              <a:spcAft>
                <a:spcPts val="0"/>
              </a:spcAft>
              <a:buClr>
                <a:srgbClr val="5F574F"/>
              </a:buClr>
              <a:buSzPts val="2700"/>
              <a:buNone/>
            </a:pPr>
            <a:endParaRPr sz="2700">
              <a:solidFill>
                <a:schemeClr val="dk1"/>
              </a:solidFill>
            </a:endParaRPr>
          </a:p>
          <a:p>
            <a:pPr marL="0" lvl="0" indent="0" algn="l" rtl="0">
              <a:lnSpc>
                <a:spcPct val="150000"/>
              </a:lnSpc>
              <a:spcBef>
                <a:spcPts val="0"/>
              </a:spcBef>
              <a:spcAft>
                <a:spcPts val="0"/>
              </a:spcAft>
              <a:buClr>
                <a:srgbClr val="5F574F"/>
              </a:buClr>
              <a:buSzPts val="2700"/>
              <a:buFont typeface="Verdana"/>
              <a:buNone/>
            </a:pPr>
            <a:endParaRPr sz="2700">
              <a:solidFill>
                <a:schemeClr val="dk1"/>
              </a:solidFill>
            </a:endParaRPr>
          </a:p>
        </p:txBody>
      </p:sp>
      <p:sp>
        <p:nvSpPr>
          <p:cNvPr id="530" name="Google Shape;530;p31"/>
          <p:cNvSpPr txBox="1">
            <a:spLocks noGrp="1"/>
          </p:cNvSpPr>
          <p:nvPr>
            <p:ph type="title" idx="4294967295"/>
          </p:nvPr>
        </p:nvSpPr>
        <p:spPr>
          <a:xfrm>
            <a:off x="0" y="152400"/>
            <a:ext cx="9144000" cy="838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3200"/>
              <a:buFont typeface="Verdana"/>
              <a:buNone/>
            </a:pPr>
            <a:r>
              <a:rPr lang="en-US" sz="3200">
                <a:solidFill>
                  <a:schemeClr val="lt1"/>
                </a:solidFill>
                <a:latin typeface="Verdana"/>
                <a:ea typeface="Verdana"/>
                <a:cs typeface="Verdana"/>
                <a:sym typeface="Verdana"/>
              </a:rPr>
              <a:t>Implications: How to be Trauma Informed</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sp>
        <p:nvSpPr>
          <p:cNvPr id="535" name="Google Shape;535;p32"/>
          <p:cNvSpPr txBox="1">
            <a:spLocks noGrp="1"/>
          </p:cNvSpPr>
          <p:nvPr>
            <p:ph type="title"/>
          </p:nvPr>
        </p:nvSpPr>
        <p:spPr>
          <a:xfrm>
            <a:off x="457200" y="152400"/>
            <a:ext cx="8229600" cy="888834"/>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Verdana"/>
              <a:buNone/>
            </a:pPr>
            <a:r>
              <a:rPr lang="en-US"/>
              <a:t>Questions?</a:t>
            </a:r>
            <a:endParaRPr/>
          </a:p>
        </p:txBody>
      </p:sp>
      <p:pic>
        <p:nvPicPr>
          <p:cNvPr id="536" name="Google Shape;536;p32" descr="C:\Users\mdodson\AppData\Local\Microsoft\Windows\Temporary Internet Files\Content.IE5\7NG2AQLV\MC900438842[1].jpg"/>
          <p:cNvPicPr preferRelativeResize="0"/>
          <p:nvPr/>
        </p:nvPicPr>
        <p:blipFill rotWithShape="1">
          <a:blip r:embed="rId3">
            <a:alphaModFix/>
          </a:blip>
          <a:srcRect t="30619"/>
          <a:stretch/>
        </p:blipFill>
        <p:spPr>
          <a:xfrm>
            <a:off x="0" y="1210235"/>
            <a:ext cx="9144000" cy="564967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4"/>
          <p:cNvSpPr txBox="1">
            <a:spLocks noGrp="1"/>
          </p:cNvSpPr>
          <p:nvPr>
            <p:ph type="body" idx="2"/>
          </p:nvPr>
        </p:nvSpPr>
        <p:spPr>
          <a:xfrm>
            <a:off x="463724" y="1371600"/>
            <a:ext cx="8229599" cy="3883440"/>
          </a:xfrm>
          <a:prstGeom prst="rect">
            <a:avLst/>
          </a:prstGeom>
          <a:noFill/>
          <a:ln>
            <a:noFill/>
          </a:ln>
        </p:spPr>
        <p:txBody>
          <a:bodyPr spcFirstLastPara="1" wrap="square" lIns="91425" tIns="45700" rIns="91425" bIns="45700" anchor="t" anchorCtr="0">
            <a:noAutofit/>
          </a:bodyPr>
          <a:lstStyle/>
          <a:p>
            <a:pPr marL="285750" lvl="0" indent="-285750" algn="l" rtl="0">
              <a:lnSpc>
                <a:spcPct val="150000"/>
              </a:lnSpc>
              <a:spcBef>
                <a:spcPts val="0"/>
              </a:spcBef>
              <a:spcAft>
                <a:spcPts val="0"/>
              </a:spcAft>
              <a:buClr>
                <a:schemeClr val="dk1"/>
              </a:buClr>
              <a:buSzPts val="1600"/>
              <a:buFont typeface="Arial"/>
              <a:buChar char="•"/>
            </a:pPr>
            <a:r>
              <a:rPr lang="en-US" sz="1600">
                <a:solidFill>
                  <a:schemeClr val="dk1"/>
                </a:solidFill>
              </a:rPr>
              <a:t>Serious, short- and long-term impacts on mental and physical health </a:t>
            </a:r>
            <a:endParaRPr/>
          </a:p>
          <a:p>
            <a:pPr marL="285750" lvl="0" indent="-285750" algn="l" rtl="0">
              <a:lnSpc>
                <a:spcPct val="150000"/>
              </a:lnSpc>
              <a:spcBef>
                <a:spcPts val="0"/>
              </a:spcBef>
              <a:spcAft>
                <a:spcPts val="0"/>
              </a:spcAft>
              <a:buClr>
                <a:schemeClr val="dk1"/>
              </a:buClr>
              <a:buSzPts val="1600"/>
              <a:buFont typeface="Arial"/>
              <a:buChar char="•"/>
            </a:pPr>
            <a:r>
              <a:rPr lang="en-US" sz="1600">
                <a:solidFill>
                  <a:schemeClr val="dk1"/>
                </a:solidFill>
              </a:rPr>
              <a:t>Impacts reporting and interactions with investigators.</a:t>
            </a:r>
            <a:endParaRPr/>
          </a:p>
          <a:p>
            <a:pPr marL="285750" lvl="0" indent="-285750" algn="l" rtl="0">
              <a:lnSpc>
                <a:spcPct val="150000"/>
              </a:lnSpc>
              <a:spcBef>
                <a:spcPts val="0"/>
              </a:spcBef>
              <a:spcAft>
                <a:spcPts val="0"/>
              </a:spcAft>
              <a:buClr>
                <a:schemeClr val="dk1"/>
              </a:buClr>
              <a:buSzPts val="1600"/>
              <a:buFont typeface="Arial"/>
              <a:buChar char="•"/>
            </a:pPr>
            <a:r>
              <a:rPr lang="en-US" sz="1600">
                <a:solidFill>
                  <a:schemeClr val="dk1"/>
                </a:solidFill>
              </a:rPr>
              <a:t>A high percentage of inmates/residents have experienced trauma in their lives prior to incarceration</a:t>
            </a:r>
            <a:endParaRPr/>
          </a:p>
          <a:p>
            <a:pPr marL="0" lvl="0" indent="0" algn="l" rtl="0">
              <a:lnSpc>
                <a:spcPct val="150000"/>
              </a:lnSpc>
              <a:spcBef>
                <a:spcPts val="0"/>
              </a:spcBef>
              <a:spcAft>
                <a:spcPts val="0"/>
              </a:spcAft>
              <a:buClr>
                <a:srgbClr val="5F574F"/>
              </a:buClr>
              <a:buSzPts val="1600"/>
              <a:buFont typeface="Verdana"/>
              <a:buNone/>
            </a:pPr>
            <a:endParaRPr sz="1600">
              <a:solidFill>
                <a:schemeClr val="dk1"/>
              </a:solidFill>
            </a:endParaRPr>
          </a:p>
          <a:p>
            <a:pPr marL="0" lvl="0" indent="0" algn="l" rtl="0">
              <a:lnSpc>
                <a:spcPct val="150000"/>
              </a:lnSpc>
              <a:spcBef>
                <a:spcPts val="0"/>
              </a:spcBef>
              <a:spcAft>
                <a:spcPts val="0"/>
              </a:spcAft>
              <a:buClr>
                <a:schemeClr val="dk1"/>
              </a:buClr>
              <a:buSzPts val="1600"/>
              <a:buFont typeface="Verdana"/>
              <a:buNone/>
            </a:pPr>
            <a:r>
              <a:rPr lang="en-US" sz="1600" b="1" i="1">
                <a:solidFill>
                  <a:schemeClr val="dk1"/>
                </a:solidFill>
              </a:rPr>
              <a:t>Investigators working in corrections need to be aware of the impact of trauma on the current mental and physical health of trauma survivors to be able to understand and work with them safely and effectively. </a:t>
            </a:r>
            <a:endParaRPr/>
          </a:p>
        </p:txBody>
      </p:sp>
      <p:sp>
        <p:nvSpPr>
          <p:cNvPr id="323" name="Google Shape;323;p4"/>
          <p:cNvSpPr txBox="1">
            <a:spLocks noGrp="1"/>
          </p:cNvSpPr>
          <p:nvPr>
            <p:ph type="title" idx="4294967295"/>
          </p:nvPr>
        </p:nvSpPr>
        <p:spPr>
          <a:xfrm>
            <a:off x="0" y="76200"/>
            <a:ext cx="91440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3600"/>
              <a:buFont typeface="Verdana"/>
              <a:buNone/>
            </a:pPr>
            <a:r>
              <a:rPr lang="en-US" sz="3600">
                <a:solidFill>
                  <a:schemeClr val="lt1"/>
                </a:solidFill>
                <a:latin typeface="Verdana"/>
                <a:ea typeface="Verdana"/>
                <a:cs typeface="Verdana"/>
                <a:sym typeface="Verdana"/>
              </a:rPr>
              <a:t>Why Does Trauma Matter?</a:t>
            </a:r>
            <a:endParaRPr/>
          </a:p>
        </p:txBody>
      </p:sp>
      <p:sp>
        <p:nvSpPr>
          <p:cNvPr id="324" name="Google Shape;324;p4"/>
          <p:cNvSpPr/>
          <p:nvPr/>
        </p:nvSpPr>
        <p:spPr>
          <a:xfrm>
            <a:off x="8220081" y="6186751"/>
            <a:ext cx="502920" cy="502920"/>
          </a:xfrm>
          <a:prstGeom prst="ellipse">
            <a:avLst/>
          </a:prstGeom>
          <a:noFill/>
          <a:ln w="19050" cap="flat" cmpd="sng">
            <a:solidFill>
              <a:srgbClr val="FFFFFF"/>
            </a:solidFill>
            <a:prstDash val="solid"/>
            <a:round/>
            <a:headEnd type="none" w="sm" len="sm"/>
            <a:tailEnd type="none" w="sm" len="sm"/>
          </a:ln>
        </p:spPr>
        <p:txBody>
          <a:bodyPr spcFirstLastPara="1" wrap="square" lIns="9125" tIns="9125" rIns="9125" bIns="9125" anchor="ctr" anchorCtr="0">
            <a:normAutofit/>
          </a:bodyPr>
          <a:lstStyle/>
          <a:p>
            <a:pPr marL="0" marR="0" lvl="0" indent="0" algn="ctr" rtl="0">
              <a:spcBef>
                <a:spcPts val="0"/>
              </a:spcBef>
              <a:spcAft>
                <a:spcPts val="0"/>
              </a:spcAft>
              <a:buNone/>
            </a:pPr>
            <a:fld id="{00000000-1234-1234-1234-123412341234}" type="slidenum">
              <a:rPr lang="en-US" sz="1650" b="0" i="0" u="none" strike="noStrike" cap="none">
                <a:solidFill>
                  <a:srgbClr val="FFFFFF"/>
                </a:solidFill>
                <a:latin typeface="Verdana"/>
                <a:ea typeface="Verdana"/>
                <a:cs typeface="Verdana"/>
                <a:sym typeface="Verdana"/>
              </a:rPr>
              <a:t>4</a:t>
            </a:fld>
            <a:endParaRPr sz="1650" b="0" i="0" u="none" strike="noStrike" cap="none">
              <a:solidFill>
                <a:srgbClr val="FFFFFF"/>
              </a:solidFill>
              <a:latin typeface="Verdana"/>
              <a:ea typeface="Verdana"/>
              <a:cs typeface="Verdana"/>
              <a:sym typeface="Verdan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5"/>
          <p:cNvSpPr txBox="1">
            <a:spLocks noGrp="1"/>
          </p:cNvSpPr>
          <p:nvPr>
            <p:ph type="title" idx="4294967295"/>
          </p:nvPr>
        </p:nvSpPr>
        <p:spPr>
          <a:xfrm>
            <a:off x="493401" y="76200"/>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3200"/>
              <a:buFont typeface="Verdana"/>
              <a:buNone/>
            </a:pPr>
            <a:r>
              <a:rPr lang="en-US" sz="3200">
                <a:solidFill>
                  <a:schemeClr val="lt1"/>
                </a:solidFill>
                <a:latin typeface="Verdana"/>
                <a:ea typeface="Verdana"/>
                <a:cs typeface="Verdana"/>
                <a:sym typeface="Verdana"/>
              </a:rPr>
              <a:t>Why Does Trauma Matter?</a:t>
            </a:r>
            <a:endParaRPr/>
          </a:p>
        </p:txBody>
      </p:sp>
      <p:pic>
        <p:nvPicPr>
          <p:cNvPr id="331" name="Google Shape;331;p5" title="Trauma and the Brain"/>
          <p:cNvPicPr preferRelativeResize="0">
            <a:picLocks noGrp="1"/>
          </p:cNvPicPr>
          <p:nvPr>
            <p:ph type="body" idx="2"/>
          </p:nvPr>
        </p:nvPicPr>
        <p:blipFill rotWithShape="1">
          <a:blip r:embed="rId3">
            <a:alphaModFix/>
          </a:blip>
          <a:srcRect/>
          <a:stretch/>
        </p:blipFill>
        <p:spPr>
          <a:xfrm>
            <a:off x="1135855" y="1887892"/>
            <a:ext cx="6872288" cy="38830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1"/>
                                        </p:tgtEl>
                                        <p:attrNameLst>
                                          <p:attrName>style.visibility</p:attrName>
                                        </p:attrNameLst>
                                      </p:cBhvr>
                                      <p:to>
                                        <p:strVal val="visible"/>
                                      </p:to>
                                    </p:set>
                                    <p:animEffect transition="in" filter="fade">
                                      <p:cBhvr>
                                        <p:cTn id="7" dur="1"/>
                                        <p:tgtEl>
                                          <p:spTgt spid="3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6"/>
          <p:cNvSpPr txBox="1">
            <a:spLocks noGrp="1"/>
          </p:cNvSpPr>
          <p:nvPr>
            <p:ph type="body" idx="1"/>
          </p:nvPr>
        </p:nvSpPr>
        <p:spPr>
          <a:xfrm>
            <a:off x="457200" y="1324519"/>
            <a:ext cx="8229599" cy="43084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CA7700"/>
              </a:buClr>
              <a:buSzPts val="2600"/>
              <a:buNone/>
            </a:pPr>
            <a:endParaRPr/>
          </a:p>
        </p:txBody>
      </p:sp>
      <p:sp>
        <p:nvSpPr>
          <p:cNvPr id="337" name="Google Shape;337;p6"/>
          <p:cNvSpPr txBox="1">
            <a:spLocks noGrp="1"/>
          </p:cNvSpPr>
          <p:nvPr>
            <p:ph type="body" idx="2"/>
          </p:nvPr>
        </p:nvSpPr>
        <p:spPr>
          <a:xfrm>
            <a:off x="457200" y="1755360"/>
            <a:ext cx="8229599" cy="3883440"/>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150000"/>
              </a:lnSpc>
              <a:spcBef>
                <a:spcPts val="0"/>
              </a:spcBef>
              <a:spcAft>
                <a:spcPts val="0"/>
              </a:spcAft>
              <a:buClr>
                <a:schemeClr val="dk1"/>
              </a:buClr>
              <a:buSzPct val="100000"/>
              <a:buFont typeface="Verdana"/>
              <a:buNone/>
            </a:pPr>
            <a:r>
              <a:rPr lang="en-US">
                <a:solidFill>
                  <a:schemeClr val="dk1"/>
                </a:solidFill>
              </a:rPr>
              <a:t>Trauma has been proven to have significant and very real effects on the victims and their brain functioning</a:t>
            </a:r>
            <a:endParaRPr/>
          </a:p>
          <a:p>
            <a:pPr marL="342900" lvl="0" indent="-342900" algn="l" rtl="0">
              <a:lnSpc>
                <a:spcPct val="150000"/>
              </a:lnSpc>
              <a:spcBef>
                <a:spcPts val="0"/>
              </a:spcBef>
              <a:spcAft>
                <a:spcPts val="0"/>
              </a:spcAft>
              <a:buClr>
                <a:schemeClr val="dk1"/>
              </a:buClr>
              <a:buSzPct val="100000"/>
              <a:buFont typeface="Arial"/>
              <a:buChar char="•"/>
            </a:pPr>
            <a:r>
              <a:rPr lang="en-US">
                <a:solidFill>
                  <a:schemeClr val="dk1"/>
                </a:solidFill>
              </a:rPr>
              <a:t>Disrupts the stress-hormone system that is regulated by the brain</a:t>
            </a:r>
            <a:endParaRPr/>
          </a:p>
          <a:p>
            <a:pPr marL="342900" lvl="0" indent="-342900" algn="l" rtl="0">
              <a:lnSpc>
                <a:spcPct val="150000"/>
              </a:lnSpc>
              <a:spcBef>
                <a:spcPts val="0"/>
              </a:spcBef>
              <a:spcAft>
                <a:spcPts val="0"/>
              </a:spcAft>
              <a:buClr>
                <a:schemeClr val="dk1"/>
              </a:buClr>
              <a:buSzPct val="100000"/>
              <a:buFont typeface="Arial"/>
              <a:buChar char="•"/>
            </a:pPr>
            <a:r>
              <a:rPr lang="en-US">
                <a:solidFill>
                  <a:schemeClr val="dk1"/>
                </a:solidFill>
              </a:rPr>
              <a:t>Stays “stuck” in the brain’s subconscious (limbic system, brain stem, etc.) where they are inaccessible by the conscious areas (frontal lobe, etc.)</a:t>
            </a:r>
            <a:endParaRPr/>
          </a:p>
          <a:p>
            <a:pPr marL="342900" lvl="0" indent="-342900" algn="l" rtl="0">
              <a:lnSpc>
                <a:spcPct val="150000"/>
              </a:lnSpc>
              <a:spcBef>
                <a:spcPts val="0"/>
              </a:spcBef>
              <a:spcAft>
                <a:spcPts val="0"/>
              </a:spcAft>
              <a:buClr>
                <a:schemeClr val="dk1"/>
              </a:buClr>
              <a:buSzPct val="100000"/>
              <a:buFont typeface="Arial"/>
              <a:buChar char="•"/>
            </a:pPr>
            <a:r>
              <a:rPr lang="en-US">
                <a:solidFill>
                  <a:schemeClr val="dk1"/>
                </a:solidFill>
              </a:rPr>
              <a:t>Can result in Post Traumatic Stress Disorder</a:t>
            </a:r>
            <a:endParaRPr/>
          </a:p>
        </p:txBody>
      </p:sp>
      <p:sp>
        <p:nvSpPr>
          <p:cNvPr id="338" name="Google Shape;338;p6"/>
          <p:cNvSpPr txBox="1"/>
          <p:nvPr/>
        </p:nvSpPr>
        <p:spPr>
          <a:xfrm>
            <a:off x="0" y="15922"/>
            <a:ext cx="9144000" cy="1143000"/>
          </a:xfrm>
          <a:prstGeom prst="rect">
            <a:avLst/>
          </a:prstGeom>
          <a:noFill/>
          <a:ln>
            <a:noFill/>
          </a:ln>
        </p:spPr>
        <p:txBody>
          <a:bodyPr spcFirstLastPara="1" wrap="square" lIns="91425" tIns="45700" rIns="91425" bIns="45700" anchor="ctr" anchorCtr="0">
            <a:normAutofit/>
          </a:bodyPr>
          <a:lstStyle/>
          <a:p>
            <a:pPr marL="0" marR="0" lvl="0" indent="0" algn="ctr" rtl="0">
              <a:spcBef>
                <a:spcPts val="0"/>
              </a:spcBef>
              <a:spcAft>
                <a:spcPts val="0"/>
              </a:spcAft>
              <a:buClr>
                <a:schemeClr val="lt1"/>
              </a:buClr>
              <a:buSzPts val="3200"/>
              <a:buFont typeface="Verdana"/>
              <a:buNone/>
            </a:pPr>
            <a:r>
              <a:rPr lang="en-US" sz="3200" b="0" i="0" u="none" strike="noStrike" cap="none">
                <a:solidFill>
                  <a:schemeClr val="lt1"/>
                </a:solidFill>
                <a:latin typeface="Verdana"/>
                <a:ea typeface="Verdana"/>
                <a:cs typeface="Verdana"/>
                <a:sym typeface="Verdana"/>
              </a:rPr>
              <a:t>Neurobiology of Trauma</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7"/>
          <p:cNvSpPr/>
          <p:nvPr/>
        </p:nvSpPr>
        <p:spPr>
          <a:xfrm>
            <a:off x="6929650" y="1888298"/>
            <a:ext cx="1524000" cy="914400"/>
          </a:xfrm>
          <a:prstGeom prst="ellipse">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sp>
        <p:nvSpPr>
          <p:cNvPr id="344" name="Google Shape;344;p7"/>
          <p:cNvSpPr/>
          <p:nvPr/>
        </p:nvSpPr>
        <p:spPr>
          <a:xfrm>
            <a:off x="627793" y="3757136"/>
            <a:ext cx="1524000" cy="914400"/>
          </a:xfrm>
          <a:prstGeom prst="ellipse">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sp>
        <p:nvSpPr>
          <p:cNvPr id="345" name="Google Shape;345;p7"/>
          <p:cNvSpPr/>
          <p:nvPr/>
        </p:nvSpPr>
        <p:spPr>
          <a:xfrm>
            <a:off x="838200" y="1676400"/>
            <a:ext cx="1524000" cy="914400"/>
          </a:xfrm>
          <a:prstGeom prst="ellipse">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pic>
        <p:nvPicPr>
          <p:cNvPr id="346" name="Google Shape;346;p7"/>
          <p:cNvPicPr preferRelativeResize="0"/>
          <p:nvPr/>
        </p:nvPicPr>
        <p:blipFill rotWithShape="1">
          <a:blip r:embed="rId3">
            <a:alphaModFix/>
          </a:blip>
          <a:srcRect/>
          <a:stretch/>
        </p:blipFill>
        <p:spPr>
          <a:xfrm>
            <a:off x="2551010" y="1915594"/>
            <a:ext cx="3875087" cy="4241800"/>
          </a:xfrm>
          <a:prstGeom prst="rect">
            <a:avLst/>
          </a:prstGeom>
          <a:noFill/>
          <a:ln>
            <a:noFill/>
          </a:ln>
        </p:spPr>
      </p:pic>
      <p:sp>
        <p:nvSpPr>
          <p:cNvPr id="347" name="Google Shape;347;p7"/>
          <p:cNvSpPr txBox="1"/>
          <p:nvPr/>
        </p:nvSpPr>
        <p:spPr>
          <a:xfrm>
            <a:off x="551593" y="3891170"/>
            <a:ext cx="167640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i="0" u="none" strike="noStrike" cap="none">
                <a:solidFill>
                  <a:schemeClr val="lt1"/>
                </a:solidFill>
                <a:latin typeface="Verdana"/>
                <a:ea typeface="Verdana"/>
                <a:cs typeface="Verdana"/>
                <a:sym typeface="Verdana"/>
              </a:rPr>
              <a:t>Brain </a:t>
            </a:r>
            <a:endParaRPr/>
          </a:p>
          <a:p>
            <a:pPr marL="0" marR="0" lvl="0" indent="0" algn="ctr" rtl="0">
              <a:spcBef>
                <a:spcPts val="0"/>
              </a:spcBef>
              <a:spcAft>
                <a:spcPts val="0"/>
              </a:spcAft>
              <a:buNone/>
            </a:pPr>
            <a:r>
              <a:rPr lang="en-US" sz="1800" b="1" i="0" u="none" strike="noStrike" cap="none">
                <a:solidFill>
                  <a:schemeClr val="lt1"/>
                </a:solidFill>
                <a:latin typeface="Verdana"/>
                <a:ea typeface="Verdana"/>
                <a:cs typeface="Verdana"/>
                <a:sym typeface="Verdana"/>
              </a:rPr>
              <a:t>stem</a:t>
            </a:r>
            <a:endParaRPr/>
          </a:p>
        </p:txBody>
      </p:sp>
      <p:sp>
        <p:nvSpPr>
          <p:cNvPr id="348" name="Google Shape;348;p7"/>
          <p:cNvSpPr txBox="1"/>
          <p:nvPr/>
        </p:nvSpPr>
        <p:spPr>
          <a:xfrm>
            <a:off x="1048606" y="1915594"/>
            <a:ext cx="103105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i="0" u="none" strike="noStrike" cap="none">
                <a:solidFill>
                  <a:schemeClr val="lt1"/>
                </a:solidFill>
                <a:latin typeface="Verdana"/>
                <a:ea typeface="Verdana"/>
                <a:cs typeface="Verdana"/>
                <a:sym typeface="Verdana"/>
              </a:rPr>
              <a:t>Limbic</a:t>
            </a:r>
            <a:endParaRPr/>
          </a:p>
        </p:txBody>
      </p:sp>
      <p:sp>
        <p:nvSpPr>
          <p:cNvPr id="349" name="Google Shape;349;p7"/>
          <p:cNvSpPr txBox="1"/>
          <p:nvPr/>
        </p:nvSpPr>
        <p:spPr>
          <a:xfrm>
            <a:off x="6739150" y="1941394"/>
            <a:ext cx="1905000"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a:solidFill>
                  <a:schemeClr val="lt1"/>
                </a:solidFill>
                <a:latin typeface="Verdana"/>
                <a:ea typeface="Verdana"/>
                <a:cs typeface="Verdana"/>
                <a:sym typeface="Verdana"/>
              </a:rPr>
              <a:t>Frontal </a:t>
            </a:r>
            <a:endParaRPr/>
          </a:p>
          <a:p>
            <a:pPr marL="0" marR="0" lvl="0" indent="0" algn="ctr" rtl="0">
              <a:spcBef>
                <a:spcPts val="0"/>
              </a:spcBef>
              <a:spcAft>
                <a:spcPts val="0"/>
              </a:spcAft>
              <a:buNone/>
            </a:pPr>
            <a:r>
              <a:rPr lang="en-US" sz="1800" b="1">
                <a:solidFill>
                  <a:schemeClr val="lt1"/>
                </a:solidFill>
                <a:latin typeface="Verdana"/>
                <a:ea typeface="Verdana"/>
                <a:cs typeface="Verdana"/>
                <a:sym typeface="Verdana"/>
              </a:rPr>
              <a:t>Lobe</a:t>
            </a:r>
            <a:endParaRPr/>
          </a:p>
          <a:p>
            <a:pPr marL="0" marR="0" lvl="0" indent="0" algn="ctr" rtl="0">
              <a:spcBef>
                <a:spcPts val="0"/>
              </a:spcBef>
              <a:spcAft>
                <a:spcPts val="0"/>
              </a:spcAft>
              <a:buNone/>
            </a:pPr>
            <a:endParaRPr sz="1800" b="1">
              <a:solidFill>
                <a:schemeClr val="lt1"/>
              </a:solidFill>
              <a:latin typeface="Verdana"/>
              <a:ea typeface="Verdana"/>
              <a:cs typeface="Verdana"/>
              <a:sym typeface="Verdana"/>
            </a:endParaRPr>
          </a:p>
        </p:txBody>
      </p:sp>
      <p:sp>
        <p:nvSpPr>
          <p:cNvPr id="350" name="Google Shape;350;p7"/>
          <p:cNvSpPr txBox="1">
            <a:spLocks noGrp="1"/>
          </p:cNvSpPr>
          <p:nvPr>
            <p:ph type="title" idx="4294967295"/>
          </p:nvPr>
        </p:nvSpPr>
        <p:spPr>
          <a:xfrm>
            <a:off x="0" y="15922"/>
            <a:ext cx="91440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3200"/>
              <a:buFont typeface="Verdana"/>
              <a:buNone/>
            </a:pPr>
            <a:r>
              <a:rPr lang="en-US" sz="3200">
                <a:solidFill>
                  <a:schemeClr val="lt1"/>
                </a:solidFill>
              </a:rPr>
              <a:t>Neurobiology of Trauma</a:t>
            </a:r>
            <a:endParaRPr/>
          </a:p>
        </p:txBody>
      </p:sp>
      <p:cxnSp>
        <p:nvCxnSpPr>
          <p:cNvPr id="351" name="Google Shape;351;p7"/>
          <p:cNvCxnSpPr/>
          <p:nvPr/>
        </p:nvCxnSpPr>
        <p:spPr>
          <a:xfrm>
            <a:off x="2362200" y="2284926"/>
            <a:ext cx="1143000" cy="517772"/>
          </a:xfrm>
          <a:prstGeom prst="straightConnector1">
            <a:avLst/>
          </a:prstGeom>
          <a:noFill/>
          <a:ln w="38100" cap="flat" cmpd="sng">
            <a:solidFill>
              <a:schemeClr val="dk1"/>
            </a:solidFill>
            <a:prstDash val="solid"/>
            <a:round/>
            <a:headEnd type="none" w="sm" len="sm"/>
            <a:tailEnd type="stealth" w="med" len="med"/>
          </a:ln>
        </p:spPr>
      </p:cxnSp>
      <p:cxnSp>
        <p:nvCxnSpPr>
          <p:cNvPr id="352" name="Google Shape;352;p7"/>
          <p:cNvCxnSpPr>
            <a:stCxn id="347" idx="3"/>
          </p:cNvCxnSpPr>
          <p:nvPr/>
        </p:nvCxnSpPr>
        <p:spPr>
          <a:xfrm>
            <a:off x="2227993" y="4214336"/>
            <a:ext cx="961500" cy="92700"/>
          </a:xfrm>
          <a:prstGeom prst="straightConnector1">
            <a:avLst/>
          </a:prstGeom>
          <a:noFill/>
          <a:ln w="38100" cap="flat" cmpd="sng">
            <a:solidFill>
              <a:schemeClr val="dk1"/>
            </a:solidFill>
            <a:prstDash val="solid"/>
            <a:round/>
            <a:headEnd type="none" w="sm" len="sm"/>
            <a:tailEnd type="stealth" w="med" len="med"/>
          </a:ln>
        </p:spPr>
      </p:cxnSp>
      <p:cxnSp>
        <p:nvCxnSpPr>
          <p:cNvPr id="353" name="Google Shape;353;p7"/>
          <p:cNvCxnSpPr/>
          <p:nvPr/>
        </p:nvCxnSpPr>
        <p:spPr>
          <a:xfrm flipH="1">
            <a:off x="5404514" y="2543812"/>
            <a:ext cx="1334636" cy="318384"/>
          </a:xfrm>
          <a:prstGeom prst="straightConnector1">
            <a:avLst/>
          </a:prstGeom>
          <a:noFill/>
          <a:ln w="38100" cap="flat" cmpd="sng">
            <a:solidFill>
              <a:schemeClr val="dk1"/>
            </a:solidFill>
            <a:prstDash val="solid"/>
            <a:round/>
            <a:headEnd type="none" w="sm" len="sm"/>
            <a:tailEnd type="stealth" w="med" len="med"/>
          </a:ln>
        </p:spPr>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8"/>
          <p:cNvSpPr txBox="1">
            <a:spLocks noGrp="1"/>
          </p:cNvSpPr>
          <p:nvPr>
            <p:ph type="body" idx="2"/>
          </p:nvPr>
        </p:nvSpPr>
        <p:spPr>
          <a:xfrm>
            <a:off x="457200" y="1752600"/>
            <a:ext cx="8229599" cy="3883440"/>
          </a:xfrm>
          <a:prstGeom prst="rect">
            <a:avLst/>
          </a:prstGeom>
          <a:noFill/>
          <a:ln>
            <a:noFill/>
          </a:ln>
        </p:spPr>
        <p:txBody>
          <a:bodyPr spcFirstLastPara="1" wrap="square" lIns="91425" tIns="45700" rIns="91425" bIns="45700" anchor="t" anchorCtr="0">
            <a:noAutofit/>
          </a:bodyPr>
          <a:lstStyle/>
          <a:p>
            <a:pPr marL="342900" lvl="0" indent="-342900" algn="l" rtl="0">
              <a:lnSpc>
                <a:spcPct val="150000"/>
              </a:lnSpc>
              <a:spcBef>
                <a:spcPts val="0"/>
              </a:spcBef>
              <a:spcAft>
                <a:spcPts val="0"/>
              </a:spcAft>
              <a:buClr>
                <a:schemeClr val="dk1"/>
              </a:buClr>
              <a:buSzPts val="2400"/>
              <a:buFont typeface="Arial"/>
              <a:buChar char="•"/>
            </a:pPr>
            <a:r>
              <a:rPr lang="en-US">
                <a:solidFill>
                  <a:schemeClr val="dk1"/>
                </a:solidFill>
              </a:rPr>
              <a:t>Frontal lobe: seat of conscious memory, chronological information</a:t>
            </a:r>
            <a:endParaRPr/>
          </a:p>
          <a:p>
            <a:pPr marL="342900" lvl="0" indent="-342900" algn="l" rtl="0">
              <a:lnSpc>
                <a:spcPct val="150000"/>
              </a:lnSpc>
              <a:spcBef>
                <a:spcPts val="0"/>
              </a:spcBef>
              <a:spcAft>
                <a:spcPts val="0"/>
              </a:spcAft>
              <a:buClr>
                <a:schemeClr val="dk1"/>
              </a:buClr>
              <a:buSzPts val="2400"/>
              <a:buFont typeface="Arial"/>
              <a:buChar char="•"/>
            </a:pPr>
            <a:r>
              <a:rPr lang="en-US">
                <a:solidFill>
                  <a:schemeClr val="dk1"/>
                </a:solidFill>
              </a:rPr>
              <a:t>Limbic system: controls emotion, fear response, sensory memories</a:t>
            </a:r>
            <a:endParaRPr/>
          </a:p>
          <a:p>
            <a:pPr marL="342900" lvl="0" indent="-342900" algn="l" rtl="0">
              <a:lnSpc>
                <a:spcPct val="150000"/>
              </a:lnSpc>
              <a:spcBef>
                <a:spcPts val="0"/>
              </a:spcBef>
              <a:spcAft>
                <a:spcPts val="0"/>
              </a:spcAft>
              <a:buClr>
                <a:schemeClr val="dk1"/>
              </a:buClr>
              <a:buSzPts val="2400"/>
              <a:buFont typeface="Arial"/>
              <a:buChar char="•"/>
            </a:pPr>
            <a:r>
              <a:rPr lang="en-US">
                <a:solidFill>
                  <a:schemeClr val="dk1"/>
                </a:solidFill>
              </a:rPr>
              <a:t>Brain stem: controls instinctive reactions (fight/flight/freeze)</a:t>
            </a:r>
            <a:endParaRPr/>
          </a:p>
          <a:p>
            <a:pPr marL="0" lvl="0" indent="0" algn="l" rtl="0">
              <a:lnSpc>
                <a:spcPct val="150000"/>
              </a:lnSpc>
              <a:spcBef>
                <a:spcPts val="0"/>
              </a:spcBef>
              <a:spcAft>
                <a:spcPts val="0"/>
              </a:spcAft>
              <a:buClr>
                <a:srgbClr val="5F574F"/>
              </a:buClr>
              <a:buSzPts val="2400"/>
              <a:buFont typeface="Verdana"/>
              <a:buNone/>
            </a:pPr>
            <a:endParaRPr>
              <a:solidFill>
                <a:schemeClr val="dk1"/>
              </a:solidFill>
            </a:endParaRPr>
          </a:p>
        </p:txBody>
      </p:sp>
      <p:sp>
        <p:nvSpPr>
          <p:cNvPr id="359" name="Google Shape;359;p8"/>
          <p:cNvSpPr txBox="1">
            <a:spLocks noGrp="1"/>
          </p:cNvSpPr>
          <p:nvPr>
            <p:ph type="title" idx="4294967295"/>
          </p:nvPr>
        </p:nvSpPr>
        <p:spPr>
          <a:xfrm>
            <a:off x="457200" y="76200"/>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3200"/>
              <a:buFont typeface="Verdana"/>
              <a:buNone/>
            </a:pPr>
            <a:r>
              <a:rPr lang="en-US" sz="3200">
                <a:solidFill>
                  <a:schemeClr val="lt1"/>
                </a:solidFill>
              </a:rPr>
              <a:t>Trauma and the Brain</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9"/>
          <p:cNvSpPr txBox="1">
            <a:spLocks noGrp="1"/>
          </p:cNvSpPr>
          <p:nvPr>
            <p:ph type="body" idx="2"/>
          </p:nvPr>
        </p:nvSpPr>
        <p:spPr>
          <a:xfrm>
            <a:off x="457200" y="1524000"/>
            <a:ext cx="8229599" cy="3883440"/>
          </a:xfrm>
          <a:prstGeom prst="rect">
            <a:avLst/>
          </a:prstGeom>
          <a:noFill/>
          <a:ln>
            <a:noFill/>
          </a:ln>
        </p:spPr>
        <p:txBody>
          <a:bodyPr spcFirstLastPara="1" wrap="square" lIns="91425" tIns="45700" rIns="91425" bIns="45700" anchor="t" anchorCtr="0">
            <a:noAutofit/>
          </a:bodyPr>
          <a:lstStyle/>
          <a:p>
            <a:pPr marL="342900" lvl="0" indent="-342900" algn="l" rtl="0">
              <a:lnSpc>
                <a:spcPct val="150000"/>
              </a:lnSpc>
              <a:spcBef>
                <a:spcPts val="0"/>
              </a:spcBef>
              <a:spcAft>
                <a:spcPts val="0"/>
              </a:spcAft>
              <a:buClr>
                <a:schemeClr val="dk1"/>
              </a:buClr>
              <a:buSzPts val="2000"/>
              <a:buFont typeface="Arial"/>
              <a:buChar char="•"/>
            </a:pPr>
            <a:r>
              <a:rPr lang="en-US" sz="2000">
                <a:solidFill>
                  <a:schemeClr val="dk1"/>
                </a:solidFill>
              </a:rPr>
              <a:t>Controls the senses, emotions</a:t>
            </a:r>
            <a:endParaRPr/>
          </a:p>
          <a:p>
            <a:pPr marL="342900" lvl="0" indent="-342900" algn="l" rtl="0">
              <a:lnSpc>
                <a:spcPct val="150000"/>
              </a:lnSpc>
              <a:spcBef>
                <a:spcPts val="0"/>
              </a:spcBef>
              <a:spcAft>
                <a:spcPts val="0"/>
              </a:spcAft>
              <a:buClr>
                <a:schemeClr val="dk1"/>
              </a:buClr>
              <a:buSzPts val="2000"/>
              <a:buFont typeface="Arial"/>
              <a:buChar char="•"/>
            </a:pPr>
            <a:r>
              <a:rPr lang="en-US" sz="2000">
                <a:solidFill>
                  <a:schemeClr val="dk1"/>
                </a:solidFill>
              </a:rPr>
              <a:t>Includes amygdala, hippocampus</a:t>
            </a:r>
            <a:endParaRPr/>
          </a:p>
          <a:p>
            <a:pPr marL="342900" lvl="0" indent="-342900" algn="l" rtl="0">
              <a:lnSpc>
                <a:spcPct val="150000"/>
              </a:lnSpc>
              <a:spcBef>
                <a:spcPts val="0"/>
              </a:spcBef>
              <a:spcAft>
                <a:spcPts val="0"/>
              </a:spcAft>
              <a:buClr>
                <a:schemeClr val="dk1"/>
              </a:buClr>
              <a:buSzPts val="2000"/>
              <a:buFont typeface="Arial"/>
              <a:buChar char="•"/>
            </a:pPr>
            <a:r>
              <a:rPr lang="en-US" sz="2000">
                <a:solidFill>
                  <a:schemeClr val="dk1"/>
                </a:solidFill>
              </a:rPr>
              <a:t>During a traumatic event, amygdala might depress hippocampus function and make an individual unable to remember all or part of the events</a:t>
            </a:r>
            <a:endParaRPr/>
          </a:p>
          <a:p>
            <a:pPr marL="342900" lvl="0" indent="-342900" algn="l" rtl="0">
              <a:lnSpc>
                <a:spcPct val="150000"/>
              </a:lnSpc>
              <a:spcBef>
                <a:spcPts val="0"/>
              </a:spcBef>
              <a:spcAft>
                <a:spcPts val="0"/>
              </a:spcAft>
              <a:buClr>
                <a:schemeClr val="dk1"/>
              </a:buClr>
              <a:buSzPts val="2000"/>
              <a:buFont typeface="Arial"/>
              <a:buChar char="•"/>
            </a:pPr>
            <a:r>
              <a:rPr lang="en-US" sz="2000">
                <a:solidFill>
                  <a:schemeClr val="dk1"/>
                </a:solidFill>
              </a:rPr>
              <a:t>Traumatized individuals might be more able to answer sensory questions than ones about the specific events:</a:t>
            </a:r>
            <a:endParaRPr/>
          </a:p>
          <a:p>
            <a:pPr marL="2520950" lvl="1" indent="0" algn="l" rtl="0">
              <a:lnSpc>
                <a:spcPct val="150000"/>
              </a:lnSpc>
              <a:spcBef>
                <a:spcPts val="0"/>
              </a:spcBef>
              <a:spcAft>
                <a:spcPts val="0"/>
              </a:spcAft>
              <a:buClr>
                <a:schemeClr val="dk1"/>
              </a:buClr>
              <a:buSzPts val="2000"/>
              <a:buNone/>
            </a:pPr>
            <a:r>
              <a:rPr lang="en-US" sz="2000" b="1">
                <a:solidFill>
                  <a:schemeClr val="dk1"/>
                </a:solidFill>
              </a:rPr>
              <a:t>What did you see?</a:t>
            </a:r>
            <a:endParaRPr/>
          </a:p>
          <a:p>
            <a:pPr marL="2520950" lvl="1" indent="0" algn="l" rtl="0">
              <a:lnSpc>
                <a:spcPct val="150000"/>
              </a:lnSpc>
              <a:spcBef>
                <a:spcPts val="0"/>
              </a:spcBef>
              <a:spcAft>
                <a:spcPts val="0"/>
              </a:spcAft>
              <a:buClr>
                <a:schemeClr val="dk1"/>
              </a:buClr>
              <a:buSzPts val="2000"/>
              <a:buNone/>
            </a:pPr>
            <a:r>
              <a:rPr lang="en-US" sz="2000" b="1">
                <a:solidFill>
                  <a:schemeClr val="dk1"/>
                </a:solidFill>
              </a:rPr>
              <a:t>What did you hear?</a:t>
            </a:r>
            <a:endParaRPr/>
          </a:p>
          <a:p>
            <a:pPr marL="2520950" lvl="1" indent="0" algn="l" rtl="0">
              <a:lnSpc>
                <a:spcPct val="150000"/>
              </a:lnSpc>
              <a:spcBef>
                <a:spcPts val="0"/>
              </a:spcBef>
              <a:spcAft>
                <a:spcPts val="0"/>
              </a:spcAft>
              <a:buClr>
                <a:schemeClr val="dk1"/>
              </a:buClr>
              <a:buSzPts val="2000"/>
              <a:buNone/>
            </a:pPr>
            <a:r>
              <a:rPr lang="en-US" sz="2000" b="1">
                <a:solidFill>
                  <a:schemeClr val="dk1"/>
                </a:solidFill>
              </a:rPr>
              <a:t>What did you taste?</a:t>
            </a:r>
            <a:endParaRPr/>
          </a:p>
          <a:p>
            <a:pPr marL="2520950" lvl="1" indent="0" algn="l" rtl="0">
              <a:lnSpc>
                <a:spcPct val="150000"/>
              </a:lnSpc>
              <a:spcBef>
                <a:spcPts val="0"/>
              </a:spcBef>
              <a:spcAft>
                <a:spcPts val="0"/>
              </a:spcAft>
              <a:buClr>
                <a:schemeClr val="dk1"/>
              </a:buClr>
              <a:buSzPts val="2000"/>
              <a:buNone/>
            </a:pPr>
            <a:r>
              <a:rPr lang="en-US" sz="2000" b="1">
                <a:solidFill>
                  <a:schemeClr val="dk1"/>
                </a:solidFill>
              </a:rPr>
              <a:t>NOT: What happened?</a:t>
            </a:r>
            <a:endParaRPr/>
          </a:p>
          <a:p>
            <a:pPr marL="342900" lvl="0" indent="-215900" algn="l" rtl="0">
              <a:lnSpc>
                <a:spcPct val="150000"/>
              </a:lnSpc>
              <a:spcBef>
                <a:spcPts val="0"/>
              </a:spcBef>
              <a:spcAft>
                <a:spcPts val="0"/>
              </a:spcAft>
              <a:buClr>
                <a:srgbClr val="5F574F"/>
              </a:buClr>
              <a:buSzPts val="2000"/>
              <a:buFont typeface="Arial"/>
              <a:buNone/>
            </a:pPr>
            <a:endParaRPr sz="2000">
              <a:solidFill>
                <a:schemeClr val="dk1"/>
              </a:solidFill>
            </a:endParaRPr>
          </a:p>
        </p:txBody>
      </p:sp>
      <p:sp>
        <p:nvSpPr>
          <p:cNvPr id="366" name="Google Shape;366;p9"/>
          <p:cNvSpPr txBox="1">
            <a:spLocks noGrp="1"/>
          </p:cNvSpPr>
          <p:nvPr>
            <p:ph type="title" idx="4294967295"/>
          </p:nvPr>
        </p:nvSpPr>
        <p:spPr>
          <a:xfrm>
            <a:off x="457200" y="76200"/>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3200"/>
              <a:buFont typeface="Verdana"/>
              <a:buNone/>
            </a:pPr>
            <a:r>
              <a:rPr lang="en-US" sz="3200">
                <a:solidFill>
                  <a:schemeClr val="lt1"/>
                </a:solidFill>
              </a:rPr>
              <a:t>Limbic System</a:t>
            </a:r>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3998</Words>
  <Application>Microsoft Office PowerPoint</Application>
  <PresentationFormat>On-screen Show (4:3)</PresentationFormat>
  <Paragraphs>314</Paragraphs>
  <Slides>32</Slides>
  <Notes>32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Arial</vt:lpstr>
      <vt:lpstr>Calibri</vt:lpstr>
      <vt:lpstr>Verdana</vt:lpstr>
      <vt:lpstr>Office Theme</vt:lpstr>
      <vt:lpstr>PowerPoint Presentation</vt:lpstr>
      <vt:lpstr>Module 4: Objectives</vt:lpstr>
      <vt:lpstr>What Does Being “Trauma Informed” Mean?</vt:lpstr>
      <vt:lpstr>Why Does Trauma Matter?</vt:lpstr>
      <vt:lpstr>Why Does Trauma Matter?</vt:lpstr>
      <vt:lpstr>PowerPoint Presentation</vt:lpstr>
      <vt:lpstr>Neurobiology of Trauma</vt:lpstr>
      <vt:lpstr>Trauma and the Brain</vt:lpstr>
      <vt:lpstr>Limbic System</vt:lpstr>
      <vt:lpstr>Frontal Lobe</vt:lpstr>
      <vt:lpstr>Trauma and the Brain: What does this mean for investigators?</vt:lpstr>
      <vt:lpstr>Implications: How to be Trauma Informed</vt:lpstr>
      <vt:lpstr>Childhood Trauma and the Brain</vt:lpstr>
      <vt:lpstr>PowerPoint Presentation</vt:lpstr>
      <vt:lpstr>PowerPoint Presentation</vt:lpstr>
      <vt:lpstr>Impact of Sexual Abuse</vt:lpstr>
      <vt:lpstr>Impact of Sexual Abuse</vt:lpstr>
      <vt:lpstr>Impact of Sexual Abuse</vt:lpstr>
      <vt:lpstr>Impact of Sexual Abuse</vt:lpstr>
      <vt:lpstr>Impact of Sexual Abuse: Corrections</vt:lpstr>
      <vt:lpstr>Impact of Sexual Abuse: Men</vt:lpstr>
      <vt:lpstr>Impact of Sexual Abuse: Women</vt:lpstr>
      <vt:lpstr>Implications </vt:lpstr>
      <vt:lpstr>Implications: How to be Trauma Informed</vt:lpstr>
      <vt:lpstr>Implications: How to be Trauma Informed</vt:lpstr>
      <vt:lpstr>Implications: How to be Trauma Informed</vt:lpstr>
      <vt:lpstr>Implications: How to be Trauma Informed</vt:lpstr>
      <vt:lpstr>Implications: How to be Trauma Informed</vt:lpstr>
      <vt:lpstr>Implications: How to be Trauma Informed</vt:lpstr>
      <vt:lpstr>Implications: How to be Trauma Informed</vt:lpstr>
      <vt:lpstr>Implications: How to be Trauma Informed</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Tricia Estacio</dc:creator>
  <cp:lastModifiedBy>Caleb Asbridge</cp:lastModifiedBy>
  <cp:revision>1</cp:revision>
  <dcterms:created xsi:type="dcterms:W3CDTF">2013-03-21T19:49:51Z</dcterms:created>
  <dcterms:modified xsi:type="dcterms:W3CDTF">2024-06-18T19:57:15Z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0x0101009B2DF5C5EA637B4CB6AA88CB267C6AB4</vt:lpwstr>
  </property>
  <property fmtid="{D5CDD505-2E9C-101B-9397-08002B2CF9AE}" pid="3" name="NCCDOffice">
    <vt:lpwstr>324;#Madison|3dd15d7c-466b-4f2e-a1e7-1efea7a709d1</vt:lpwstr>
  </property>
  <property fmtid="{D5CDD505-2E9C-101B-9397-08002B2CF9AE}" pid="4" name="ProjectFamily">
    <vt:lpwstr>986;#Adult Corrections|86d9283a-e4db-4430-a1dd-61d127e131bb;#1012;#Juvenile Corrections|736d6d6b-3658-48ec-a083-bd3f529fbd98</vt:lpwstr>
  </property>
  <property fmtid="{D5CDD505-2E9C-101B-9397-08002B2CF9AE}" pid="5" name="TaxKeyword">
    <vt:lpwstr/>
  </property>
  <property fmtid="{D5CDD505-2E9C-101B-9397-08002B2CF9AE}" pid="6" name="Order">
    <vt:r8>125700</vt:r8>
  </property>
  <property fmtid="{D5CDD505-2E9C-101B-9397-08002B2CF9AE}" pid="7" name="xd_Signature">
    <vt:bool>false</vt:bool>
  </property>
  <property fmtid="{D5CDD505-2E9C-101B-9397-08002B2CF9AE}" pid="8" name="xd_ProgID">
    <vt:lpwstr/>
  </property>
  <property fmtid="{D5CDD505-2E9C-101B-9397-08002B2CF9AE}" pid="9" name="_ExtendedDescription">
    <vt:lpwstr/>
  </property>
  <property fmtid="{D5CDD505-2E9C-101B-9397-08002B2CF9AE}" pid="10" name="TemplateUrl">
    <vt:lpwstr/>
  </property>
  <property fmtid="{D5CDD505-2E9C-101B-9397-08002B2CF9AE}" pid="11" name="ComplianceAssetId">
    <vt:lpwstr/>
  </property>
  <property fmtid="{D5CDD505-2E9C-101B-9397-08002B2CF9AE}" pid="12" name="MediaServiceImageTags">
    <vt:lpwstr/>
  </property>
</Properties>
</file>